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39"/>
  </p:notesMasterIdLst>
  <p:sldIdLst>
    <p:sldId id="256" r:id="rId2"/>
    <p:sldId id="257" r:id="rId3"/>
    <p:sldId id="297" r:id="rId4"/>
    <p:sldId id="368" r:id="rId5"/>
    <p:sldId id="334" r:id="rId6"/>
    <p:sldId id="335" r:id="rId7"/>
    <p:sldId id="336" r:id="rId8"/>
    <p:sldId id="337" r:id="rId9"/>
    <p:sldId id="338" r:id="rId10"/>
    <p:sldId id="339" r:id="rId11"/>
    <p:sldId id="340" r:id="rId12"/>
    <p:sldId id="341" r:id="rId13"/>
    <p:sldId id="342" r:id="rId14"/>
    <p:sldId id="343" r:id="rId15"/>
    <p:sldId id="344" r:id="rId16"/>
    <p:sldId id="345" r:id="rId17"/>
    <p:sldId id="346" r:id="rId18"/>
    <p:sldId id="347" r:id="rId19"/>
    <p:sldId id="348" r:id="rId20"/>
    <p:sldId id="349" r:id="rId21"/>
    <p:sldId id="351" r:id="rId22"/>
    <p:sldId id="352" r:id="rId23"/>
    <p:sldId id="353" r:id="rId24"/>
    <p:sldId id="354" r:id="rId25"/>
    <p:sldId id="355" r:id="rId26"/>
    <p:sldId id="356" r:id="rId27"/>
    <p:sldId id="357" r:id="rId28"/>
    <p:sldId id="358" r:id="rId29"/>
    <p:sldId id="359" r:id="rId30"/>
    <p:sldId id="360" r:id="rId31"/>
    <p:sldId id="361" r:id="rId32"/>
    <p:sldId id="362" r:id="rId33"/>
    <p:sldId id="363" r:id="rId34"/>
    <p:sldId id="364" r:id="rId35"/>
    <p:sldId id="365" r:id="rId36"/>
    <p:sldId id="366" r:id="rId37"/>
    <p:sldId id="263" r:id="rId38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506F"/>
    <a:srgbClr val="D46D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22D373C-7F19-4724-9A39-83BE562FD59E}" v="2" dt="2026-09-25T20:42:03.306"/>
  </p1510:revLst>
</p1510:revInfo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Styl s motivem 1 – zvýraznění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řední styl 2 – zvýraznění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Střední styl 2 – zvýraznění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Střední styl 2 – zvýraznění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řední styl 2 – zvýraznění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75DCB02-9BB8-47FD-8907-85C794F793BA}" styleName="Styl s motivem 1 – zvýraznění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Styl s motivem 1 – zvýraznění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Styl s motivem 1 – zvýraznění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Světlý styl 2 – zvýraznění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Světlý styl 2 – zvýraznění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Světlý styl 2 – zvýraznění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12C8C85-51F0-491E-9774-3900AFEF0FD7}" styleName="Světlý styl 2 – zvýraznění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Světlý styl 2 – zvýraznění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17292A2E-F333-43FB-9621-5CBBE7FDCDCB}" styleName="Světlý styl 2 – zvýraznění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0" autoAdjust="0"/>
    <p:restoredTop sz="91719" autoAdjust="0"/>
  </p:normalViewPr>
  <p:slideViewPr>
    <p:cSldViewPr snapToGrid="0" showGuides="1">
      <p:cViewPr varScale="1">
        <p:scale>
          <a:sx n="71" d="100"/>
          <a:sy n="71" d="100"/>
        </p:scale>
        <p:origin x="1138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238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dim Boháč" userId="e5098a9a-6a28-40ce-ac6e-47e9b8c9add8" providerId="ADAL" clId="{B31B2BE1-9D77-417A-8F73-5A4F590FA59D}"/>
    <pc:docChg chg="undo custSel modSld">
      <pc:chgData name="Radim Boháč" userId="e5098a9a-6a28-40ce-ac6e-47e9b8c9add8" providerId="ADAL" clId="{B31B2BE1-9D77-417A-8F73-5A4F590FA59D}" dt="2026-09-25T20:43:18.658" v="164" actId="20577"/>
      <pc:docMkLst>
        <pc:docMk/>
      </pc:docMkLst>
      <pc:sldChg chg="modSp mod">
        <pc:chgData name="Radim Boháč" userId="e5098a9a-6a28-40ce-ac6e-47e9b8c9add8" providerId="ADAL" clId="{B31B2BE1-9D77-417A-8F73-5A4F590FA59D}" dt="2026-09-25T20:43:18.658" v="164" actId="20577"/>
        <pc:sldMkLst>
          <pc:docMk/>
          <pc:sldMk cId="3502611888" sldId="337"/>
        </pc:sldMkLst>
        <pc:spChg chg="mod">
          <ac:chgData name="Radim Boháč" userId="e5098a9a-6a28-40ce-ac6e-47e9b8c9add8" providerId="ADAL" clId="{B31B2BE1-9D77-417A-8F73-5A4F590FA59D}" dt="2026-09-25T20:43:18.658" v="164" actId="20577"/>
          <ac:spMkLst>
            <pc:docMk/>
            <pc:sldMk cId="3502611888" sldId="337"/>
            <ac:spMk id="3" creationId="{FA8CC2E3-78C7-401D-8B6F-791D7C471981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6C3B88-B01B-44DD-8D77-4A7F96C6043E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9B2F215D-F42C-4A67-9C4A-78C4D6D8009E}">
      <dgm:prSet phldrT="[Text]"/>
      <dgm:spPr/>
      <dgm:t>
        <a:bodyPr/>
        <a:lstStyle/>
        <a:p>
          <a:r>
            <a:rPr lang="cs-CZ" dirty="0">
              <a:latin typeface="Silka" panose="00000500000000000000" pitchFamily="50" charset="-18"/>
            </a:rPr>
            <a:t>Bankovky</a:t>
          </a:r>
        </a:p>
      </dgm:t>
    </dgm:pt>
    <dgm:pt modelId="{D8503653-0E54-42D7-B3B5-F153F6E2CF60}" type="parTrans" cxnId="{904CBBF7-A5E3-402C-BCAE-EAADF0FB1742}">
      <dgm:prSet/>
      <dgm:spPr/>
      <dgm:t>
        <a:bodyPr/>
        <a:lstStyle/>
        <a:p>
          <a:endParaRPr lang="cs-CZ"/>
        </a:p>
      </dgm:t>
    </dgm:pt>
    <dgm:pt modelId="{58B7A834-CDB2-4384-A42A-38CFA97A1154}" type="sibTrans" cxnId="{904CBBF7-A5E3-402C-BCAE-EAADF0FB1742}">
      <dgm:prSet/>
      <dgm:spPr/>
      <dgm:t>
        <a:bodyPr/>
        <a:lstStyle/>
        <a:p>
          <a:endParaRPr lang="cs-CZ"/>
        </a:p>
      </dgm:t>
    </dgm:pt>
    <dgm:pt modelId="{0651CD00-0837-4934-842F-F7AF08AD30AF}">
      <dgm:prSet phldrT="[Text]"/>
      <dgm:spPr/>
      <dgm:t>
        <a:bodyPr/>
        <a:lstStyle/>
        <a:p>
          <a:r>
            <a:rPr lang="cs-CZ" dirty="0">
              <a:latin typeface="Silka" panose="00000500000000000000" pitchFamily="50" charset="-18"/>
            </a:rPr>
            <a:t>tuzemské</a:t>
          </a:r>
        </a:p>
      </dgm:t>
    </dgm:pt>
    <dgm:pt modelId="{CC53AC5B-18E2-40C6-89CF-635903C3A22D}" type="parTrans" cxnId="{B6664096-21B2-40E3-90AA-13CA33C63117}">
      <dgm:prSet/>
      <dgm:spPr/>
      <dgm:t>
        <a:bodyPr/>
        <a:lstStyle/>
        <a:p>
          <a:endParaRPr lang="cs-CZ"/>
        </a:p>
      </dgm:t>
    </dgm:pt>
    <dgm:pt modelId="{8975D4F3-19F9-485F-802A-0276EC597041}" type="sibTrans" cxnId="{B6664096-21B2-40E3-90AA-13CA33C63117}">
      <dgm:prSet/>
      <dgm:spPr/>
      <dgm:t>
        <a:bodyPr/>
        <a:lstStyle/>
        <a:p>
          <a:endParaRPr lang="cs-CZ"/>
        </a:p>
      </dgm:t>
    </dgm:pt>
    <dgm:pt modelId="{7B697C87-118B-4B84-90D0-29A5BCBF4597}">
      <dgm:prSet phldrT="[Text]"/>
      <dgm:spPr/>
      <dgm:t>
        <a:bodyPr/>
        <a:lstStyle/>
        <a:p>
          <a:r>
            <a:rPr lang="cs-CZ" dirty="0">
              <a:latin typeface="Silka" panose="00000500000000000000" pitchFamily="50" charset="-18"/>
            </a:rPr>
            <a:t>cizozemské</a:t>
          </a:r>
        </a:p>
      </dgm:t>
    </dgm:pt>
    <dgm:pt modelId="{3F32BE0A-1807-4A0B-ADF9-27BB0F9BD103}" type="parTrans" cxnId="{2E9DE80A-95B6-4222-BDDC-E74644CA9662}">
      <dgm:prSet/>
      <dgm:spPr/>
      <dgm:t>
        <a:bodyPr/>
        <a:lstStyle/>
        <a:p>
          <a:endParaRPr lang="cs-CZ"/>
        </a:p>
      </dgm:t>
    </dgm:pt>
    <dgm:pt modelId="{D08F8180-FE4E-45A9-9B25-2DEEC50521C4}" type="sibTrans" cxnId="{2E9DE80A-95B6-4222-BDDC-E74644CA9662}">
      <dgm:prSet/>
      <dgm:spPr/>
      <dgm:t>
        <a:bodyPr/>
        <a:lstStyle/>
        <a:p>
          <a:endParaRPr lang="cs-CZ"/>
        </a:p>
      </dgm:t>
    </dgm:pt>
    <dgm:pt modelId="{A0135FF9-D4FE-487F-8FE6-032A08DF9270}">
      <dgm:prSet phldrT="[Text]"/>
      <dgm:spPr/>
      <dgm:t>
        <a:bodyPr/>
        <a:lstStyle/>
        <a:p>
          <a:r>
            <a:rPr lang="cs-CZ" dirty="0">
              <a:latin typeface="Silka" panose="00000500000000000000" pitchFamily="50" charset="-18"/>
            </a:rPr>
            <a:t>Mince</a:t>
          </a:r>
        </a:p>
      </dgm:t>
    </dgm:pt>
    <dgm:pt modelId="{830DB866-8DFE-4F08-A6D3-9A3DAD409E05}" type="parTrans" cxnId="{AEF92788-1FD8-458C-8343-2A8F3FC1E1E1}">
      <dgm:prSet/>
      <dgm:spPr/>
      <dgm:t>
        <a:bodyPr/>
        <a:lstStyle/>
        <a:p>
          <a:endParaRPr lang="cs-CZ"/>
        </a:p>
      </dgm:t>
    </dgm:pt>
    <dgm:pt modelId="{0232C8D5-DB60-47A0-9609-119D758020E8}" type="sibTrans" cxnId="{AEF92788-1FD8-458C-8343-2A8F3FC1E1E1}">
      <dgm:prSet/>
      <dgm:spPr/>
      <dgm:t>
        <a:bodyPr/>
        <a:lstStyle/>
        <a:p>
          <a:endParaRPr lang="cs-CZ"/>
        </a:p>
      </dgm:t>
    </dgm:pt>
    <dgm:pt modelId="{1B7BC26C-6551-426B-BF8B-DDA0BD0EE6E8}">
      <dgm:prSet phldrT="[Text]"/>
      <dgm:spPr/>
      <dgm:t>
        <a:bodyPr/>
        <a:lstStyle/>
        <a:p>
          <a:r>
            <a:rPr lang="cs-CZ" dirty="0">
              <a:latin typeface="Silka" panose="00000500000000000000" pitchFamily="50" charset="-18"/>
            </a:rPr>
            <a:t>tuzemské</a:t>
          </a:r>
        </a:p>
      </dgm:t>
    </dgm:pt>
    <dgm:pt modelId="{0EFAC8A6-EE04-4F2E-8A8B-CE6AC50C0C57}" type="parTrans" cxnId="{FB37F838-4942-4511-AF5B-67488872480F}">
      <dgm:prSet/>
      <dgm:spPr/>
      <dgm:t>
        <a:bodyPr/>
        <a:lstStyle/>
        <a:p>
          <a:endParaRPr lang="cs-CZ"/>
        </a:p>
      </dgm:t>
    </dgm:pt>
    <dgm:pt modelId="{D8A7C215-4F1F-4650-8D0B-875335EBFE30}" type="sibTrans" cxnId="{FB37F838-4942-4511-AF5B-67488872480F}">
      <dgm:prSet/>
      <dgm:spPr/>
      <dgm:t>
        <a:bodyPr/>
        <a:lstStyle/>
        <a:p>
          <a:endParaRPr lang="cs-CZ"/>
        </a:p>
      </dgm:t>
    </dgm:pt>
    <dgm:pt modelId="{88DA2CEE-6CF3-4B96-BF63-885DD6750440}">
      <dgm:prSet phldrT="[Text]"/>
      <dgm:spPr/>
      <dgm:t>
        <a:bodyPr/>
        <a:lstStyle/>
        <a:p>
          <a:r>
            <a:rPr lang="cs-CZ" dirty="0">
              <a:latin typeface="Silka" panose="00000500000000000000" pitchFamily="50" charset="-18"/>
            </a:rPr>
            <a:t>cizozemské</a:t>
          </a:r>
        </a:p>
      </dgm:t>
    </dgm:pt>
    <dgm:pt modelId="{383F95DE-DE4F-436A-8338-B28234E1215F}" type="parTrans" cxnId="{648D5349-E9C1-408B-BED5-80E316AD5D91}">
      <dgm:prSet/>
      <dgm:spPr/>
      <dgm:t>
        <a:bodyPr/>
        <a:lstStyle/>
        <a:p>
          <a:endParaRPr lang="cs-CZ"/>
        </a:p>
      </dgm:t>
    </dgm:pt>
    <dgm:pt modelId="{CF9DD658-661B-40DB-9297-998895AB651A}" type="sibTrans" cxnId="{648D5349-E9C1-408B-BED5-80E316AD5D91}">
      <dgm:prSet/>
      <dgm:spPr/>
      <dgm:t>
        <a:bodyPr/>
        <a:lstStyle/>
        <a:p>
          <a:endParaRPr lang="cs-CZ"/>
        </a:p>
      </dgm:t>
    </dgm:pt>
    <dgm:pt modelId="{DAC5B2CC-A8FE-4E88-9A3F-79C086CE6A98}">
      <dgm:prSet phldrT="[Text]"/>
      <dgm:spPr/>
      <dgm:t>
        <a:bodyPr/>
        <a:lstStyle/>
        <a:p>
          <a:r>
            <a:rPr lang="cs-CZ" dirty="0">
              <a:latin typeface="Silka" panose="00000500000000000000" pitchFamily="50" charset="-18"/>
            </a:rPr>
            <a:t>pamětní</a:t>
          </a:r>
        </a:p>
      </dgm:t>
    </dgm:pt>
    <dgm:pt modelId="{136AA46D-582D-4CA6-BE94-73AA69F6DFDD}" type="parTrans" cxnId="{CB71F7CC-F05E-4F32-8D76-F303B0A0D63F}">
      <dgm:prSet/>
      <dgm:spPr/>
      <dgm:t>
        <a:bodyPr/>
        <a:lstStyle/>
        <a:p>
          <a:endParaRPr lang="cs-CZ"/>
        </a:p>
      </dgm:t>
    </dgm:pt>
    <dgm:pt modelId="{56BF6DBA-594F-48D0-A89C-C8A32B9CF383}" type="sibTrans" cxnId="{CB71F7CC-F05E-4F32-8D76-F303B0A0D63F}">
      <dgm:prSet/>
      <dgm:spPr/>
      <dgm:t>
        <a:bodyPr/>
        <a:lstStyle/>
        <a:p>
          <a:endParaRPr lang="cs-CZ"/>
        </a:p>
      </dgm:t>
    </dgm:pt>
    <dgm:pt modelId="{F9D1D8B7-12B5-48EA-BEF1-2ABD5961CD5A}">
      <dgm:prSet/>
      <dgm:spPr/>
      <dgm:t>
        <a:bodyPr/>
        <a:lstStyle/>
        <a:p>
          <a:r>
            <a:rPr lang="cs-CZ" dirty="0">
              <a:latin typeface="Silka" panose="00000500000000000000" pitchFamily="50" charset="-18"/>
            </a:rPr>
            <a:t>pamětní</a:t>
          </a:r>
        </a:p>
      </dgm:t>
    </dgm:pt>
    <dgm:pt modelId="{3A7F4DDB-01D1-4E8D-AE57-3097B24A763B}" type="parTrans" cxnId="{536A7883-EB8C-4D25-82E2-42A5867B1FF5}">
      <dgm:prSet/>
      <dgm:spPr/>
      <dgm:t>
        <a:bodyPr/>
        <a:lstStyle/>
        <a:p>
          <a:endParaRPr lang="cs-CZ"/>
        </a:p>
      </dgm:t>
    </dgm:pt>
    <dgm:pt modelId="{FCADFB57-9C7B-4136-BB12-ECA6CEC50CA9}" type="sibTrans" cxnId="{536A7883-EB8C-4D25-82E2-42A5867B1FF5}">
      <dgm:prSet/>
      <dgm:spPr/>
      <dgm:t>
        <a:bodyPr/>
        <a:lstStyle/>
        <a:p>
          <a:endParaRPr lang="cs-CZ"/>
        </a:p>
      </dgm:t>
    </dgm:pt>
    <dgm:pt modelId="{9D66106E-28A0-4887-A3BC-BF216D414245}" type="pres">
      <dgm:prSet presAssocID="{1C6C3B88-B01B-44DD-8D77-4A7F96C6043E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80D9F83-5CE5-4E0B-B24E-00D501569CB5}" type="pres">
      <dgm:prSet presAssocID="{9B2F215D-F42C-4A67-9C4A-78C4D6D8009E}" presName="root" presStyleCnt="0"/>
      <dgm:spPr/>
    </dgm:pt>
    <dgm:pt modelId="{1878EFDE-A270-45EA-9955-215C6C946A40}" type="pres">
      <dgm:prSet presAssocID="{9B2F215D-F42C-4A67-9C4A-78C4D6D8009E}" presName="rootComposite" presStyleCnt="0"/>
      <dgm:spPr/>
    </dgm:pt>
    <dgm:pt modelId="{5108CB3C-4393-4AFD-964B-9E9B9E411EB5}" type="pres">
      <dgm:prSet presAssocID="{9B2F215D-F42C-4A67-9C4A-78C4D6D8009E}" presName="rootText" presStyleLbl="node1" presStyleIdx="0" presStyleCnt="2" custLinFactNeighborX="-2255" custLinFactNeighborY="1316"/>
      <dgm:spPr/>
    </dgm:pt>
    <dgm:pt modelId="{F82CB8BA-F6E2-45C4-8A39-484D11530B6C}" type="pres">
      <dgm:prSet presAssocID="{9B2F215D-F42C-4A67-9C4A-78C4D6D8009E}" presName="rootConnector" presStyleLbl="node1" presStyleIdx="0" presStyleCnt="2"/>
      <dgm:spPr/>
    </dgm:pt>
    <dgm:pt modelId="{7C7CDD85-599D-4143-8D4F-6C33325E9EA7}" type="pres">
      <dgm:prSet presAssocID="{9B2F215D-F42C-4A67-9C4A-78C4D6D8009E}" presName="childShape" presStyleCnt="0"/>
      <dgm:spPr/>
    </dgm:pt>
    <dgm:pt modelId="{B73FE4B7-442B-4692-B9DD-B8553EB78092}" type="pres">
      <dgm:prSet presAssocID="{CC53AC5B-18E2-40C6-89CF-635903C3A22D}" presName="Name13" presStyleLbl="parChTrans1D2" presStyleIdx="0" presStyleCnt="4"/>
      <dgm:spPr/>
    </dgm:pt>
    <dgm:pt modelId="{860D7414-E8AF-4143-B1AA-05353DB12CA0}" type="pres">
      <dgm:prSet presAssocID="{0651CD00-0837-4934-842F-F7AF08AD30AF}" presName="childText" presStyleLbl="bgAcc1" presStyleIdx="0" presStyleCnt="4">
        <dgm:presLayoutVars>
          <dgm:bulletEnabled val="1"/>
        </dgm:presLayoutVars>
      </dgm:prSet>
      <dgm:spPr/>
    </dgm:pt>
    <dgm:pt modelId="{B4C8003C-FF8D-46D3-BA46-2454AEE7F403}" type="pres">
      <dgm:prSet presAssocID="{3F32BE0A-1807-4A0B-ADF9-27BB0F9BD103}" presName="Name13" presStyleLbl="parChTrans1D2" presStyleIdx="1" presStyleCnt="4"/>
      <dgm:spPr/>
    </dgm:pt>
    <dgm:pt modelId="{7336E4DE-BBC5-4420-9838-9EC8DAF1B7B9}" type="pres">
      <dgm:prSet presAssocID="{7B697C87-118B-4B84-90D0-29A5BCBF4597}" presName="childText" presStyleLbl="bgAcc1" presStyleIdx="1" presStyleCnt="4">
        <dgm:presLayoutVars>
          <dgm:bulletEnabled val="1"/>
        </dgm:presLayoutVars>
      </dgm:prSet>
      <dgm:spPr/>
    </dgm:pt>
    <dgm:pt modelId="{E136740E-0C24-4ADD-80FC-79EA58A092F9}" type="pres">
      <dgm:prSet presAssocID="{A0135FF9-D4FE-487F-8FE6-032A08DF9270}" presName="root" presStyleCnt="0"/>
      <dgm:spPr/>
    </dgm:pt>
    <dgm:pt modelId="{1694317A-0580-4F64-96EA-4463EC01867B}" type="pres">
      <dgm:prSet presAssocID="{A0135FF9-D4FE-487F-8FE6-032A08DF9270}" presName="rootComposite" presStyleCnt="0"/>
      <dgm:spPr/>
    </dgm:pt>
    <dgm:pt modelId="{CA7CAC58-62FD-4EDA-9240-BDE3091B78C3}" type="pres">
      <dgm:prSet presAssocID="{A0135FF9-D4FE-487F-8FE6-032A08DF9270}" presName="rootText" presStyleLbl="node1" presStyleIdx="1" presStyleCnt="2"/>
      <dgm:spPr/>
    </dgm:pt>
    <dgm:pt modelId="{94338182-0C18-4084-89E4-BF712521B9A5}" type="pres">
      <dgm:prSet presAssocID="{A0135FF9-D4FE-487F-8FE6-032A08DF9270}" presName="rootConnector" presStyleLbl="node1" presStyleIdx="1" presStyleCnt="2"/>
      <dgm:spPr/>
    </dgm:pt>
    <dgm:pt modelId="{0EA70356-2C2D-4A22-A7EF-C9BA0A68F7A6}" type="pres">
      <dgm:prSet presAssocID="{A0135FF9-D4FE-487F-8FE6-032A08DF9270}" presName="childShape" presStyleCnt="0"/>
      <dgm:spPr/>
    </dgm:pt>
    <dgm:pt modelId="{A8E4C47B-CF55-44DE-B46F-0903167C5766}" type="pres">
      <dgm:prSet presAssocID="{0EFAC8A6-EE04-4F2E-8A8B-CE6AC50C0C57}" presName="Name13" presStyleLbl="parChTrans1D2" presStyleIdx="2" presStyleCnt="4"/>
      <dgm:spPr/>
    </dgm:pt>
    <dgm:pt modelId="{AE8F4A46-5786-4F89-95C8-1215726A1460}" type="pres">
      <dgm:prSet presAssocID="{1B7BC26C-6551-426B-BF8B-DDA0BD0EE6E8}" presName="childText" presStyleLbl="bgAcc1" presStyleIdx="2" presStyleCnt="4">
        <dgm:presLayoutVars>
          <dgm:bulletEnabled val="1"/>
        </dgm:presLayoutVars>
      </dgm:prSet>
      <dgm:spPr/>
    </dgm:pt>
    <dgm:pt modelId="{16ACE2D1-C45A-4906-ABA3-D19555FFEDA4}" type="pres">
      <dgm:prSet presAssocID="{383F95DE-DE4F-436A-8338-B28234E1215F}" presName="Name13" presStyleLbl="parChTrans1D2" presStyleIdx="3" presStyleCnt="4"/>
      <dgm:spPr/>
    </dgm:pt>
    <dgm:pt modelId="{B8A577C0-A248-4C62-B7A4-E186D770A7BE}" type="pres">
      <dgm:prSet presAssocID="{88DA2CEE-6CF3-4B96-BF63-885DD6750440}" presName="childText" presStyleLbl="bgAcc1" presStyleIdx="3" presStyleCnt="4">
        <dgm:presLayoutVars>
          <dgm:bulletEnabled val="1"/>
        </dgm:presLayoutVars>
      </dgm:prSet>
      <dgm:spPr/>
    </dgm:pt>
  </dgm:ptLst>
  <dgm:cxnLst>
    <dgm:cxn modelId="{A6782903-B533-429B-907A-02C1C56481A6}" type="presOf" srcId="{CC53AC5B-18E2-40C6-89CF-635903C3A22D}" destId="{B73FE4B7-442B-4692-B9DD-B8553EB78092}" srcOrd="0" destOrd="0" presId="urn:microsoft.com/office/officeart/2005/8/layout/hierarchy3"/>
    <dgm:cxn modelId="{2E9DE80A-95B6-4222-BDDC-E74644CA9662}" srcId="{9B2F215D-F42C-4A67-9C4A-78C4D6D8009E}" destId="{7B697C87-118B-4B84-90D0-29A5BCBF4597}" srcOrd="1" destOrd="0" parTransId="{3F32BE0A-1807-4A0B-ADF9-27BB0F9BD103}" sibTransId="{D08F8180-FE4E-45A9-9B25-2DEEC50521C4}"/>
    <dgm:cxn modelId="{3DCB7E22-CDC6-47C1-8D9F-0C5E23C8DC68}" type="presOf" srcId="{9B2F215D-F42C-4A67-9C4A-78C4D6D8009E}" destId="{F82CB8BA-F6E2-45C4-8A39-484D11530B6C}" srcOrd="1" destOrd="0" presId="urn:microsoft.com/office/officeart/2005/8/layout/hierarchy3"/>
    <dgm:cxn modelId="{8ED31A24-A91D-4995-80EF-4F3F8DD3EFA4}" type="presOf" srcId="{9B2F215D-F42C-4A67-9C4A-78C4D6D8009E}" destId="{5108CB3C-4393-4AFD-964B-9E9B9E411EB5}" srcOrd="0" destOrd="0" presId="urn:microsoft.com/office/officeart/2005/8/layout/hierarchy3"/>
    <dgm:cxn modelId="{FB37F838-4942-4511-AF5B-67488872480F}" srcId="{A0135FF9-D4FE-487F-8FE6-032A08DF9270}" destId="{1B7BC26C-6551-426B-BF8B-DDA0BD0EE6E8}" srcOrd="0" destOrd="0" parTransId="{0EFAC8A6-EE04-4F2E-8A8B-CE6AC50C0C57}" sibTransId="{D8A7C215-4F1F-4650-8D0B-875335EBFE30}"/>
    <dgm:cxn modelId="{E3496F3B-06E9-428B-91D6-B81BEEC8A260}" type="presOf" srcId="{0651CD00-0837-4934-842F-F7AF08AD30AF}" destId="{860D7414-E8AF-4143-B1AA-05353DB12CA0}" srcOrd="0" destOrd="0" presId="urn:microsoft.com/office/officeart/2005/8/layout/hierarchy3"/>
    <dgm:cxn modelId="{663CA93C-FE8F-48F1-86B9-36128E0F35C1}" type="presOf" srcId="{A0135FF9-D4FE-487F-8FE6-032A08DF9270}" destId="{94338182-0C18-4084-89E4-BF712521B9A5}" srcOrd="1" destOrd="0" presId="urn:microsoft.com/office/officeart/2005/8/layout/hierarchy3"/>
    <dgm:cxn modelId="{6EE49F67-CD42-4551-862A-2D10ED00049B}" type="presOf" srcId="{F9D1D8B7-12B5-48EA-BEF1-2ABD5961CD5A}" destId="{860D7414-E8AF-4143-B1AA-05353DB12CA0}" srcOrd="0" destOrd="1" presId="urn:microsoft.com/office/officeart/2005/8/layout/hierarchy3"/>
    <dgm:cxn modelId="{648D5349-E9C1-408B-BED5-80E316AD5D91}" srcId="{A0135FF9-D4FE-487F-8FE6-032A08DF9270}" destId="{88DA2CEE-6CF3-4B96-BF63-885DD6750440}" srcOrd="1" destOrd="0" parTransId="{383F95DE-DE4F-436A-8338-B28234E1215F}" sibTransId="{CF9DD658-661B-40DB-9297-998895AB651A}"/>
    <dgm:cxn modelId="{B19AFF6C-EFBF-4D20-874A-CF8A779D13B2}" type="presOf" srcId="{1B7BC26C-6551-426B-BF8B-DDA0BD0EE6E8}" destId="{AE8F4A46-5786-4F89-95C8-1215726A1460}" srcOrd="0" destOrd="0" presId="urn:microsoft.com/office/officeart/2005/8/layout/hierarchy3"/>
    <dgm:cxn modelId="{995A8B7A-9718-4DEB-9EF8-06F00583D669}" type="presOf" srcId="{88DA2CEE-6CF3-4B96-BF63-885DD6750440}" destId="{B8A577C0-A248-4C62-B7A4-E186D770A7BE}" srcOrd="0" destOrd="0" presId="urn:microsoft.com/office/officeart/2005/8/layout/hierarchy3"/>
    <dgm:cxn modelId="{536A7883-EB8C-4D25-82E2-42A5867B1FF5}" srcId="{0651CD00-0837-4934-842F-F7AF08AD30AF}" destId="{F9D1D8B7-12B5-48EA-BEF1-2ABD5961CD5A}" srcOrd="0" destOrd="0" parTransId="{3A7F4DDB-01D1-4E8D-AE57-3097B24A763B}" sibTransId="{FCADFB57-9C7B-4136-BB12-ECA6CEC50CA9}"/>
    <dgm:cxn modelId="{AEF92788-1FD8-458C-8343-2A8F3FC1E1E1}" srcId="{1C6C3B88-B01B-44DD-8D77-4A7F96C6043E}" destId="{A0135FF9-D4FE-487F-8FE6-032A08DF9270}" srcOrd="1" destOrd="0" parTransId="{830DB866-8DFE-4F08-A6D3-9A3DAD409E05}" sibTransId="{0232C8D5-DB60-47A0-9609-119D758020E8}"/>
    <dgm:cxn modelId="{B6664096-21B2-40E3-90AA-13CA33C63117}" srcId="{9B2F215D-F42C-4A67-9C4A-78C4D6D8009E}" destId="{0651CD00-0837-4934-842F-F7AF08AD30AF}" srcOrd="0" destOrd="0" parTransId="{CC53AC5B-18E2-40C6-89CF-635903C3A22D}" sibTransId="{8975D4F3-19F9-485F-802A-0276EC597041}"/>
    <dgm:cxn modelId="{8469FD98-98C7-4411-AE55-29199DB48B80}" type="presOf" srcId="{A0135FF9-D4FE-487F-8FE6-032A08DF9270}" destId="{CA7CAC58-62FD-4EDA-9240-BDE3091B78C3}" srcOrd="0" destOrd="0" presId="urn:microsoft.com/office/officeart/2005/8/layout/hierarchy3"/>
    <dgm:cxn modelId="{0D4028C1-D950-421A-96A4-A227E89618E2}" type="presOf" srcId="{DAC5B2CC-A8FE-4E88-9A3F-79C086CE6A98}" destId="{AE8F4A46-5786-4F89-95C8-1215726A1460}" srcOrd="0" destOrd="1" presId="urn:microsoft.com/office/officeart/2005/8/layout/hierarchy3"/>
    <dgm:cxn modelId="{CB71F7CC-F05E-4F32-8D76-F303B0A0D63F}" srcId="{1B7BC26C-6551-426B-BF8B-DDA0BD0EE6E8}" destId="{DAC5B2CC-A8FE-4E88-9A3F-79C086CE6A98}" srcOrd="0" destOrd="0" parTransId="{136AA46D-582D-4CA6-BE94-73AA69F6DFDD}" sibTransId="{56BF6DBA-594F-48D0-A89C-C8A32B9CF383}"/>
    <dgm:cxn modelId="{06564FD2-45BB-4212-AAC3-C5D41CCBCEDB}" type="presOf" srcId="{0EFAC8A6-EE04-4F2E-8A8B-CE6AC50C0C57}" destId="{A8E4C47B-CF55-44DE-B46F-0903167C5766}" srcOrd="0" destOrd="0" presId="urn:microsoft.com/office/officeart/2005/8/layout/hierarchy3"/>
    <dgm:cxn modelId="{855BCFDD-912E-463B-9A59-C9928C7FCD46}" type="presOf" srcId="{383F95DE-DE4F-436A-8338-B28234E1215F}" destId="{16ACE2D1-C45A-4906-ABA3-D19555FFEDA4}" srcOrd="0" destOrd="0" presId="urn:microsoft.com/office/officeart/2005/8/layout/hierarchy3"/>
    <dgm:cxn modelId="{F0611AED-D1EF-45EE-8051-20E997F9C2D8}" type="presOf" srcId="{1C6C3B88-B01B-44DD-8D77-4A7F96C6043E}" destId="{9D66106E-28A0-4887-A3BC-BF216D414245}" srcOrd="0" destOrd="0" presId="urn:microsoft.com/office/officeart/2005/8/layout/hierarchy3"/>
    <dgm:cxn modelId="{AB8F98F2-3377-4FE7-9497-BEC5D81C83E8}" type="presOf" srcId="{3F32BE0A-1807-4A0B-ADF9-27BB0F9BD103}" destId="{B4C8003C-FF8D-46D3-BA46-2454AEE7F403}" srcOrd="0" destOrd="0" presId="urn:microsoft.com/office/officeart/2005/8/layout/hierarchy3"/>
    <dgm:cxn modelId="{904CBBF7-A5E3-402C-BCAE-EAADF0FB1742}" srcId="{1C6C3B88-B01B-44DD-8D77-4A7F96C6043E}" destId="{9B2F215D-F42C-4A67-9C4A-78C4D6D8009E}" srcOrd="0" destOrd="0" parTransId="{D8503653-0E54-42D7-B3B5-F153F6E2CF60}" sibTransId="{58B7A834-CDB2-4384-A42A-38CFA97A1154}"/>
    <dgm:cxn modelId="{09D9F9F7-CDBF-4975-8BC5-8D72F1F8F254}" type="presOf" srcId="{7B697C87-118B-4B84-90D0-29A5BCBF4597}" destId="{7336E4DE-BBC5-4420-9838-9EC8DAF1B7B9}" srcOrd="0" destOrd="0" presId="urn:microsoft.com/office/officeart/2005/8/layout/hierarchy3"/>
    <dgm:cxn modelId="{46E6D0E0-9AD7-4B97-B7A0-006F61DA6513}" type="presParOf" srcId="{9D66106E-28A0-4887-A3BC-BF216D414245}" destId="{980D9F83-5CE5-4E0B-B24E-00D501569CB5}" srcOrd="0" destOrd="0" presId="urn:microsoft.com/office/officeart/2005/8/layout/hierarchy3"/>
    <dgm:cxn modelId="{4E7D5F78-7FCD-4A21-83AD-4FF576987AD9}" type="presParOf" srcId="{980D9F83-5CE5-4E0B-B24E-00D501569CB5}" destId="{1878EFDE-A270-45EA-9955-215C6C946A40}" srcOrd="0" destOrd="0" presId="urn:microsoft.com/office/officeart/2005/8/layout/hierarchy3"/>
    <dgm:cxn modelId="{09720D06-47EF-47D1-91FD-D3B9D22CE321}" type="presParOf" srcId="{1878EFDE-A270-45EA-9955-215C6C946A40}" destId="{5108CB3C-4393-4AFD-964B-9E9B9E411EB5}" srcOrd="0" destOrd="0" presId="urn:microsoft.com/office/officeart/2005/8/layout/hierarchy3"/>
    <dgm:cxn modelId="{CB83B43D-75FB-444D-8623-901520852BFC}" type="presParOf" srcId="{1878EFDE-A270-45EA-9955-215C6C946A40}" destId="{F82CB8BA-F6E2-45C4-8A39-484D11530B6C}" srcOrd="1" destOrd="0" presId="urn:microsoft.com/office/officeart/2005/8/layout/hierarchy3"/>
    <dgm:cxn modelId="{8DDC3B53-5262-475D-BD62-FEB294A5F608}" type="presParOf" srcId="{980D9F83-5CE5-4E0B-B24E-00D501569CB5}" destId="{7C7CDD85-599D-4143-8D4F-6C33325E9EA7}" srcOrd="1" destOrd="0" presId="urn:microsoft.com/office/officeart/2005/8/layout/hierarchy3"/>
    <dgm:cxn modelId="{8A0FADC9-B4F5-4685-9D01-4FBF340028B7}" type="presParOf" srcId="{7C7CDD85-599D-4143-8D4F-6C33325E9EA7}" destId="{B73FE4B7-442B-4692-B9DD-B8553EB78092}" srcOrd="0" destOrd="0" presId="urn:microsoft.com/office/officeart/2005/8/layout/hierarchy3"/>
    <dgm:cxn modelId="{604ABE2B-8838-467E-8C40-77A7091729E7}" type="presParOf" srcId="{7C7CDD85-599D-4143-8D4F-6C33325E9EA7}" destId="{860D7414-E8AF-4143-B1AA-05353DB12CA0}" srcOrd="1" destOrd="0" presId="urn:microsoft.com/office/officeart/2005/8/layout/hierarchy3"/>
    <dgm:cxn modelId="{6CF8497E-C7ED-40E7-B0AC-5FCBF91AF300}" type="presParOf" srcId="{7C7CDD85-599D-4143-8D4F-6C33325E9EA7}" destId="{B4C8003C-FF8D-46D3-BA46-2454AEE7F403}" srcOrd="2" destOrd="0" presId="urn:microsoft.com/office/officeart/2005/8/layout/hierarchy3"/>
    <dgm:cxn modelId="{4B9662EC-83E1-4876-A748-5F5163324CEF}" type="presParOf" srcId="{7C7CDD85-599D-4143-8D4F-6C33325E9EA7}" destId="{7336E4DE-BBC5-4420-9838-9EC8DAF1B7B9}" srcOrd="3" destOrd="0" presId="urn:microsoft.com/office/officeart/2005/8/layout/hierarchy3"/>
    <dgm:cxn modelId="{A916B18E-5788-4841-BD8E-6A96A6016303}" type="presParOf" srcId="{9D66106E-28A0-4887-A3BC-BF216D414245}" destId="{E136740E-0C24-4ADD-80FC-79EA58A092F9}" srcOrd="1" destOrd="0" presId="urn:microsoft.com/office/officeart/2005/8/layout/hierarchy3"/>
    <dgm:cxn modelId="{B6C7A9F7-AE0F-48BE-B877-8089D5E57538}" type="presParOf" srcId="{E136740E-0C24-4ADD-80FC-79EA58A092F9}" destId="{1694317A-0580-4F64-96EA-4463EC01867B}" srcOrd="0" destOrd="0" presId="urn:microsoft.com/office/officeart/2005/8/layout/hierarchy3"/>
    <dgm:cxn modelId="{D67FFDC7-F1A6-414D-A240-C3F647401195}" type="presParOf" srcId="{1694317A-0580-4F64-96EA-4463EC01867B}" destId="{CA7CAC58-62FD-4EDA-9240-BDE3091B78C3}" srcOrd="0" destOrd="0" presId="urn:microsoft.com/office/officeart/2005/8/layout/hierarchy3"/>
    <dgm:cxn modelId="{4D95C53F-9F85-4AB9-AB3C-5AEE41FFE54C}" type="presParOf" srcId="{1694317A-0580-4F64-96EA-4463EC01867B}" destId="{94338182-0C18-4084-89E4-BF712521B9A5}" srcOrd="1" destOrd="0" presId="urn:microsoft.com/office/officeart/2005/8/layout/hierarchy3"/>
    <dgm:cxn modelId="{302AE3F0-728F-44B8-9C30-FFE155DE994F}" type="presParOf" srcId="{E136740E-0C24-4ADD-80FC-79EA58A092F9}" destId="{0EA70356-2C2D-4A22-A7EF-C9BA0A68F7A6}" srcOrd="1" destOrd="0" presId="urn:microsoft.com/office/officeart/2005/8/layout/hierarchy3"/>
    <dgm:cxn modelId="{52FA1E95-075F-48C9-95F6-42BF5227B808}" type="presParOf" srcId="{0EA70356-2C2D-4A22-A7EF-C9BA0A68F7A6}" destId="{A8E4C47B-CF55-44DE-B46F-0903167C5766}" srcOrd="0" destOrd="0" presId="urn:microsoft.com/office/officeart/2005/8/layout/hierarchy3"/>
    <dgm:cxn modelId="{CAF3ECF2-A9A2-436E-B286-2100769E4DF9}" type="presParOf" srcId="{0EA70356-2C2D-4A22-A7EF-C9BA0A68F7A6}" destId="{AE8F4A46-5786-4F89-95C8-1215726A1460}" srcOrd="1" destOrd="0" presId="urn:microsoft.com/office/officeart/2005/8/layout/hierarchy3"/>
    <dgm:cxn modelId="{F56552A9-E275-492C-86D8-775DA183A812}" type="presParOf" srcId="{0EA70356-2C2D-4A22-A7EF-C9BA0A68F7A6}" destId="{16ACE2D1-C45A-4906-ABA3-D19555FFEDA4}" srcOrd="2" destOrd="0" presId="urn:microsoft.com/office/officeart/2005/8/layout/hierarchy3"/>
    <dgm:cxn modelId="{3C390E1A-527E-48F0-98B8-14B0E3BCE8B6}" type="presParOf" srcId="{0EA70356-2C2D-4A22-A7EF-C9BA0A68F7A6}" destId="{B8A577C0-A248-4C62-B7A4-E186D770A7BE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C6C3B88-B01B-44DD-8D77-4A7F96C6043E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9B2F215D-F42C-4A67-9C4A-78C4D6D8009E}">
      <dgm:prSet phldrT="[Text]"/>
      <dgm:spPr/>
      <dgm:t>
        <a:bodyPr/>
        <a:lstStyle/>
        <a:p>
          <a:r>
            <a:rPr lang="cs-CZ" dirty="0">
              <a:latin typeface="Silka" panose="00000500000000000000" pitchFamily="50" charset="-18"/>
            </a:rPr>
            <a:t>Tuzemská bankovka</a:t>
          </a:r>
        </a:p>
      </dgm:t>
    </dgm:pt>
    <dgm:pt modelId="{D8503653-0E54-42D7-B3B5-F153F6E2CF60}" type="parTrans" cxnId="{904CBBF7-A5E3-402C-BCAE-EAADF0FB1742}">
      <dgm:prSet/>
      <dgm:spPr/>
      <dgm:t>
        <a:bodyPr/>
        <a:lstStyle/>
        <a:p>
          <a:endParaRPr lang="cs-CZ"/>
        </a:p>
      </dgm:t>
    </dgm:pt>
    <dgm:pt modelId="{58B7A834-CDB2-4384-A42A-38CFA97A1154}" type="sibTrans" cxnId="{904CBBF7-A5E3-402C-BCAE-EAADF0FB1742}">
      <dgm:prSet/>
      <dgm:spPr/>
      <dgm:t>
        <a:bodyPr/>
        <a:lstStyle/>
        <a:p>
          <a:endParaRPr lang="cs-CZ"/>
        </a:p>
      </dgm:t>
    </dgm:pt>
    <dgm:pt modelId="{0651CD00-0837-4934-842F-F7AF08AD30AF}">
      <dgm:prSet phldrT="[Text]"/>
      <dgm:spPr/>
      <dgm:t>
        <a:bodyPr/>
        <a:lstStyle/>
        <a:p>
          <a:r>
            <a:rPr lang="cs-CZ" dirty="0">
              <a:latin typeface="Silka" panose="00000500000000000000" pitchFamily="50" charset="-18"/>
            </a:rPr>
            <a:t>celá</a:t>
          </a:r>
        </a:p>
      </dgm:t>
    </dgm:pt>
    <dgm:pt modelId="{CC53AC5B-18E2-40C6-89CF-635903C3A22D}" type="parTrans" cxnId="{B6664096-21B2-40E3-90AA-13CA33C63117}">
      <dgm:prSet/>
      <dgm:spPr/>
      <dgm:t>
        <a:bodyPr/>
        <a:lstStyle/>
        <a:p>
          <a:endParaRPr lang="cs-CZ"/>
        </a:p>
      </dgm:t>
    </dgm:pt>
    <dgm:pt modelId="{8975D4F3-19F9-485F-802A-0276EC597041}" type="sibTrans" cxnId="{B6664096-21B2-40E3-90AA-13CA33C63117}">
      <dgm:prSet/>
      <dgm:spPr/>
      <dgm:t>
        <a:bodyPr/>
        <a:lstStyle/>
        <a:p>
          <a:endParaRPr lang="cs-CZ"/>
        </a:p>
      </dgm:t>
    </dgm:pt>
    <dgm:pt modelId="{7B697C87-118B-4B84-90D0-29A5BCBF4597}">
      <dgm:prSet phldrT="[Text]"/>
      <dgm:spPr/>
      <dgm:t>
        <a:bodyPr/>
        <a:lstStyle/>
        <a:p>
          <a:r>
            <a:rPr lang="cs-CZ" dirty="0">
              <a:latin typeface="Silka" panose="00000500000000000000" pitchFamily="50" charset="-18"/>
            </a:rPr>
            <a:t>celistvá</a:t>
          </a:r>
        </a:p>
      </dgm:t>
    </dgm:pt>
    <dgm:pt modelId="{3F32BE0A-1807-4A0B-ADF9-27BB0F9BD103}" type="parTrans" cxnId="{2E9DE80A-95B6-4222-BDDC-E74644CA9662}">
      <dgm:prSet/>
      <dgm:spPr/>
      <dgm:t>
        <a:bodyPr/>
        <a:lstStyle/>
        <a:p>
          <a:endParaRPr lang="cs-CZ"/>
        </a:p>
      </dgm:t>
    </dgm:pt>
    <dgm:pt modelId="{D08F8180-FE4E-45A9-9B25-2DEEC50521C4}" type="sibTrans" cxnId="{2E9DE80A-95B6-4222-BDDC-E74644CA9662}">
      <dgm:prSet/>
      <dgm:spPr/>
      <dgm:t>
        <a:bodyPr/>
        <a:lstStyle/>
        <a:p>
          <a:endParaRPr lang="cs-CZ"/>
        </a:p>
      </dgm:t>
    </dgm:pt>
    <dgm:pt modelId="{5AD45343-D947-4223-A75D-E0CC55F325A3}">
      <dgm:prSet phldrT="[Text]"/>
      <dgm:spPr/>
      <dgm:t>
        <a:bodyPr/>
        <a:lstStyle/>
        <a:p>
          <a:r>
            <a:rPr lang="cs-CZ" dirty="0">
              <a:latin typeface="Silka" panose="00000500000000000000" pitchFamily="50" charset="-18"/>
            </a:rPr>
            <a:t>opotřebovaná oběhem</a:t>
          </a:r>
        </a:p>
      </dgm:t>
    </dgm:pt>
    <dgm:pt modelId="{2D88C7ED-D95C-4118-BD0C-641467F310C7}" type="parTrans" cxnId="{DA085636-9633-441A-AB9D-2679E0FF8583}">
      <dgm:prSet/>
      <dgm:spPr/>
      <dgm:t>
        <a:bodyPr/>
        <a:lstStyle/>
        <a:p>
          <a:endParaRPr lang="cs-CZ"/>
        </a:p>
      </dgm:t>
    </dgm:pt>
    <dgm:pt modelId="{DAF1FF9A-7512-48EF-A710-E2C6BB9BBAD2}" type="sibTrans" cxnId="{DA085636-9633-441A-AB9D-2679E0FF8583}">
      <dgm:prSet/>
      <dgm:spPr/>
      <dgm:t>
        <a:bodyPr/>
        <a:lstStyle/>
        <a:p>
          <a:endParaRPr lang="cs-CZ"/>
        </a:p>
      </dgm:t>
    </dgm:pt>
    <dgm:pt modelId="{146FE683-5E52-4558-A166-F0D67AC92634}">
      <dgm:prSet phldrT="[Text]"/>
      <dgm:spPr/>
      <dgm:t>
        <a:bodyPr/>
        <a:lstStyle/>
        <a:p>
          <a:r>
            <a:rPr lang="cs-CZ" dirty="0">
              <a:latin typeface="Silka" panose="00000500000000000000" pitchFamily="50" charset="-18"/>
            </a:rPr>
            <a:t>nestandardně poškozená</a:t>
          </a:r>
        </a:p>
      </dgm:t>
    </dgm:pt>
    <dgm:pt modelId="{575A49F1-9AD8-4C91-ACC4-DB2E4D18D537}" type="parTrans" cxnId="{2D5DF0AF-AA78-43C3-85AC-77924847FC90}">
      <dgm:prSet/>
      <dgm:spPr/>
      <dgm:t>
        <a:bodyPr/>
        <a:lstStyle/>
        <a:p>
          <a:endParaRPr lang="cs-CZ"/>
        </a:p>
      </dgm:t>
    </dgm:pt>
    <dgm:pt modelId="{1C907E43-7811-4EF6-B70B-E76017BBDBC1}" type="sibTrans" cxnId="{2D5DF0AF-AA78-43C3-85AC-77924847FC90}">
      <dgm:prSet/>
      <dgm:spPr/>
      <dgm:t>
        <a:bodyPr/>
        <a:lstStyle/>
        <a:p>
          <a:endParaRPr lang="cs-CZ"/>
        </a:p>
      </dgm:t>
    </dgm:pt>
    <dgm:pt modelId="{7C6F86A1-71AC-41AA-B7FB-FEE68103349A}">
      <dgm:prSet phldrT="[Text]"/>
      <dgm:spPr/>
      <dgm:t>
        <a:bodyPr/>
        <a:lstStyle/>
        <a:p>
          <a:r>
            <a:rPr lang="cs-CZ" dirty="0">
              <a:latin typeface="Silka" panose="00000500000000000000" pitchFamily="50" charset="-18"/>
            </a:rPr>
            <a:t>běžně poškozená</a:t>
          </a:r>
        </a:p>
      </dgm:t>
    </dgm:pt>
    <dgm:pt modelId="{56D6F596-3DB9-4BAB-8DA8-CA242483451F}" type="parTrans" cxnId="{95AB905F-3A45-4F06-B4C6-DD24F9C76CCD}">
      <dgm:prSet/>
      <dgm:spPr/>
      <dgm:t>
        <a:bodyPr/>
        <a:lstStyle/>
        <a:p>
          <a:endParaRPr lang="cs-CZ"/>
        </a:p>
      </dgm:t>
    </dgm:pt>
    <dgm:pt modelId="{3BAC312B-2E67-4CEE-9713-818A745A8227}" type="sibTrans" cxnId="{95AB905F-3A45-4F06-B4C6-DD24F9C76CCD}">
      <dgm:prSet/>
      <dgm:spPr/>
      <dgm:t>
        <a:bodyPr/>
        <a:lstStyle/>
        <a:p>
          <a:endParaRPr lang="cs-CZ"/>
        </a:p>
      </dgm:t>
    </dgm:pt>
    <dgm:pt modelId="{7B994E58-1CF0-4D52-9048-15B0B31887F5}" type="pres">
      <dgm:prSet presAssocID="{1C6C3B88-B01B-44DD-8D77-4A7F96C6043E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C504F8D8-5639-440A-884C-89C8AE36ABBD}" type="pres">
      <dgm:prSet presAssocID="{9B2F215D-F42C-4A67-9C4A-78C4D6D8009E}" presName="root1" presStyleCnt="0"/>
      <dgm:spPr/>
    </dgm:pt>
    <dgm:pt modelId="{C853C14D-6934-4D0E-8F40-1D039640317F}" type="pres">
      <dgm:prSet presAssocID="{9B2F215D-F42C-4A67-9C4A-78C4D6D8009E}" presName="LevelOneTextNode" presStyleLbl="node0" presStyleIdx="0" presStyleCnt="1">
        <dgm:presLayoutVars>
          <dgm:chPref val="3"/>
        </dgm:presLayoutVars>
      </dgm:prSet>
      <dgm:spPr/>
    </dgm:pt>
    <dgm:pt modelId="{D81FFE28-D986-46F5-95E1-DD908BFC0708}" type="pres">
      <dgm:prSet presAssocID="{9B2F215D-F42C-4A67-9C4A-78C4D6D8009E}" presName="level2hierChild" presStyleCnt="0"/>
      <dgm:spPr/>
    </dgm:pt>
    <dgm:pt modelId="{D98667E6-92E1-424D-B3A5-F7DABCB387B0}" type="pres">
      <dgm:prSet presAssocID="{CC53AC5B-18E2-40C6-89CF-635903C3A22D}" presName="conn2-1" presStyleLbl="parChTrans1D2" presStyleIdx="0" presStyleCnt="5"/>
      <dgm:spPr/>
    </dgm:pt>
    <dgm:pt modelId="{31CB068E-293C-4577-BAA1-D4ED0112762C}" type="pres">
      <dgm:prSet presAssocID="{CC53AC5B-18E2-40C6-89CF-635903C3A22D}" presName="connTx" presStyleLbl="parChTrans1D2" presStyleIdx="0" presStyleCnt="5"/>
      <dgm:spPr/>
    </dgm:pt>
    <dgm:pt modelId="{F01FFDC5-8E4E-44B4-9874-B11884B63790}" type="pres">
      <dgm:prSet presAssocID="{0651CD00-0837-4934-842F-F7AF08AD30AF}" presName="root2" presStyleCnt="0"/>
      <dgm:spPr/>
    </dgm:pt>
    <dgm:pt modelId="{CFF0E5F9-E245-4C43-BBA5-8950E8A8BDAA}" type="pres">
      <dgm:prSet presAssocID="{0651CD00-0837-4934-842F-F7AF08AD30AF}" presName="LevelTwoTextNode" presStyleLbl="node2" presStyleIdx="0" presStyleCnt="5">
        <dgm:presLayoutVars>
          <dgm:chPref val="3"/>
        </dgm:presLayoutVars>
      </dgm:prSet>
      <dgm:spPr/>
    </dgm:pt>
    <dgm:pt modelId="{BF43CD8E-AAC7-42A5-9C0A-6BC426D169B3}" type="pres">
      <dgm:prSet presAssocID="{0651CD00-0837-4934-842F-F7AF08AD30AF}" presName="level3hierChild" presStyleCnt="0"/>
      <dgm:spPr/>
    </dgm:pt>
    <dgm:pt modelId="{19EBB2BB-D6C9-4A80-B46F-C95278907C88}" type="pres">
      <dgm:prSet presAssocID="{3F32BE0A-1807-4A0B-ADF9-27BB0F9BD103}" presName="conn2-1" presStyleLbl="parChTrans1D2" presStyleIdx="1" presStyleCnt="5"/>
      <dgm:spPr/>
    </dgm:pt>
    <dgm:pt modelId="{0691E18D-A2EA-4DF3-9F46-AFA4DA8551C9}" type="pres">
      <dgm:prSet presAssocID="{3F32BE0A-1807-4A0B-ADF9-27BB0F9BD103}" presName="connTx" presStyleLbl="parChTrans1D2" presStyleIdx="1" presStyleCnt="5"/>
      <dgm:spPr/>
    </dgm:pt>
    <dgm:pt modelId="{16763329-DD7F-423A-B69F-7CA5EF901F85}" type="pres">
      <dgm:prSet presAssocID="{7B697C87-118B-4B84-90D0-29A5BCBF4597}" presName="root2" presStyleCnt="0"/>
      <dgm:spPr/>
    </dgm:pt>
    <dgm:pt modelId="{9629CC92-63E4-4935-8EC2-CFD3F187CDF9}" type="pres">
      <dgm:prSet presAssocID="{7B697C87-118B-4B84-90D0-29A5BCBF4597}" presName="LevelTwoTextNode" presStyleLbl="node2" presStyleIdx="1" presStyleCnt="5">
        <dgm:presLayoutVars>
          <dgm:chPref val="3"/>
        </dgm:presLayoutVars>
      </dgm:prSet>
      <dgm:spPr/>
    </dgm:pt>
    <dgm:pt modelId="{A83407D8-C09E-4F6D-8C55-D899334DBEF1}" type="pres">
      <dgm:prSet presAssocID="{7B697C87-118B-4B84-90D0-29A5BCBF4597}" presName="level3hierChild" presStyleCnt="0"/>
      <dgm:spPr/>
    </dgm:pt>
    <dgm:pt modelId="{2117FF6E-9FBC-4289-B0FA-064AB1248329}" type="pres">
      <dgm:prSet presAssocID="{2D88C7ED-D95C-4118-BD0C-641467F310C7}" presName="conn2-1" presStyleLbl="parChTrans1D2" presStyleIdx="2" presStyleCnt="5"/>
      <dgm:spPr/>
    </dgm:pt>
    <dgm:pt modelId="{DC04E010-7E34-4304-B496-99912DAB067F}" type="pres">
      <dgm:prSet presAssocID="{2D88C7ED-D95C-4118-BD0C-641467F310C7}" presName="connTx" presStyleLbl="parChTrans1D2" presStyleIdx="2" presStyleCnt="5"/>
      <dgm:spPr/>
    </dgm:pt>
    <dgm:pt modelId="{0FC9E7C1-3C85-42B8-81A6-A5DB8C6E877F}" type="pres">
      <dgm:prSet presAssocID="{5AD45343-D947-4223-A75D-E0CC55F325A3}" presName="root2" presStyleCnt="0"/>
      <dgm:spPr/>
    </dgm:pt>
    <dgm:pt modelId="{4B7B6FFC-9CF2-411D-9D20-9C9BB369E69F}" type="pres">
      <dgm:prSet presAssocID="{5AD45343-D947-4223-A75D-E0CC55F325A3}" presName="LevelTwoTextNode" presStyleLbl="node2" presStyleIdx="2" presStyleCnt="5">
        <dgm:presLayoutVars>
          <dgm:chPref val="3"/>
        </dgm:presLayoutVars>
      </dgm:prSet>
      <dgm:spPr/>
    </dgm:pt>
    <dgm:pt modelId="{5A9E5249-67F6-4E37-BBDC-68AFF729C4C5}" type="pres">
      <dgm:prSet presAssocID="{5AD45343-D947-4223-A75D-E0CC55F325A3}" presName="level3hierChild" presStyleCnt="0"/>
      <dgm:spPr/>
    </dgm:pt>
    <dgm:pt modelId="{BEB79A6C-8F2E-4F4A-B2A3-5AEB7C6E528E}" type="pres">
      <dgm:prSet presAssocID="{575A49F1-9AD8-4C91-ACC4-DB2E4D18D537}" presName="conn2-1" presStyleLbl="parChTrans1D2" presStyleIdx="3" presStyleCnt="5"/>
      <dgm:spPr/>
    </dgm:pt>
    <dgm:pt modelId="{917A2800-BF44-45EC-A987-984205DDC330}" type="pres">
      <dgm:prSet presAssocID="{575A49F1-9AD8-4C91-ACC4-DB2E4D18D537}" presName="connTx" presStyleLbl="parChTrans1D2" presStyleIdx="3" presStyleCnt="5"/>
      <dgm:spPr/>
    </dgm:pt>
    <dgm:pt modelId="{B4F49595-2CD0-46A4-8DE0-873A466BE379}" type="pres">
      <dgm:prSet presAssocID="{146FE683-5E52-4558-A166-F0D67AC92634}" presName="root2" presStyleCnt="0"/>
      <dgm:spPr/>
    </dgm:pt>
    <dgm:pt modelId="{4599077C-C09E-4DA1-85CE-DB9F6B415D74}" type="pres">
      <dgm:prSet presAssocID="{146FE683-5E52-4558-A166-F0D67AC92634}" presName="LevelTwoTextNode" presStyleLbl="node2" presStyleIdx="3" presStyleCnt="5">
        <dgm:presLayoutVars>
          <dgm:chPref val="3"/>
        </dgm:presLayoutVars>
      </dgm:prSet>
      <dgm:spPr/>
    </dgm:pt>
    <dgm:pt modelId="{B41D17C2-58C8-4D15-951F-399F2C88ACE5}" type="pres">
      <dgm:prSet presAssocID="{146FE683-5E52-4558-A166-F0D67AC92634}" presName="level3hierChild" presStyleCnt="0"/>
      <dgm:spPr/>
    </dgm:pt>
    <dgm:pt modelId="{4109632B-67F8-4B8F-A5EB-A31492FEB793}" type="pres">
      <dgm:prSet presAssocID="{56D6F596-3DB9-4BAB-8DA8-CA242483451F}" presName="conn2-1" presStyleLbl="parChTrans1D2" presStyleIdx="4" presStyleCnt="5"/>
      <dgm:spPr/>
    </dgm:pt>
    <dgm:pt modelId="{76C36836-7747-49A4-88A4-BB618EC371C9}" type="pres">
      <dgm:prSet presAssocID="{56D6F596-3DB9-4BAB-8DA8-CA242483451F}" presName="connTx" presStyleLbl="parChTrans1D2" presStyleIdx="4" presStyleCnt="5"/>
      <dgm:spPr/>
    </dgm:pt>
    <dgm:pt modelId="{1538847B-D17B-4B10-8AE4-698D43D51E97}" type="pres">
      <dgm:prSet presAssocID="{7C6F86A1-71AC-41AA-B7FB-FEE68103349A}" presName="root2" presStyleCnt="0"/>
      <dgm:spPr/>
    </dgm:pt>
    <dgm:pt modelId="{9436C7F1-AD0D-4D8F-912F-5CE6419DEC20}" type="pres">
      <dgm:prSet presAssocID="{7C6F86A1-71AC-41AA-B7FB-FEE68103349A}" presName="LevelTwoTextNode" presStyleLbl="node2" presStyleIdx="4" presStyleCnt="5">
        <dgm:presLayoutVars>
          <dgm:chPref val="3"/>
        </dgm:presLayoutVars>
      </dgm:prSet>
      <dgm:spPr/>
    </dgm:pt>
    <dgm:pt modelId="{DEA7F2CD-D9EF-4131-89C3-61DDC95DDE3C}" type="pres">
      <dgm:prSet presAssocID="{7C6F86A1-71AC-41AA-B7FB-FEE68103349A}" presName="level3hierChild" presStyleCnt="0"/>
      <dgm:spPr/>
    </dgm:pt>
  </dgm:ptLst>
  <dgm:cxnLst>
    <dgm:cxn modelId="{2E9DE80A-95B6-4222-BDDC-E74644CA9662}" srcId="{9B2F215D-F42C-4A67-9C4A-78C4D6D8009E}" destId="{7B697C87-118B-4B84-90D0-29A5BCBF4597}" srcOrd="1" destOrd="0" parTransId="{3F32BE0A-1807-4A0B-ADF9-27BB0F9BD103}" sibTransId="{D08F8180-FE4E-45A9-9B25-2DEEC50521C4}"/>
    <dgm:cxn modelId="{1AB86A15-E63A-4D0E-AACC-20CF99F424E6}" type="presOf" srcId="{CC53AC5B-18E2-40C6-89CF-635903C3A22D}" destId="{31CB068E-293C-4577-BAA1-D4ED0112762C}" srcOrd="1" destOrd="0" presId="urn:microsoft.com/office/officeart/2005/8/layout/hierarchy2"/>
    <dgm:cxn modelId="{3219B619-C58D-41FB-A966-A70DF9C2169E}" type="presOf" srcId="{0651CD00-0837-4934-842F-F7AF08AD30AF}" destId="{CFF0E5F9-E245-4C43-BBA5-8950E8A8BDAA}" srcOrd="0" destOrd="0" presId="urn:microsoft.com/office/officeart/2005/8/layout/hierarchy2"/>
    <dgm:cxn modelId="{DA085636-9633-441A-AB9D-2679E0FF8583}" srcId="{9B2F215D-F42C-4A67-9C4A-78C4D6D8009E}" destId="{5AD45343-D947-4223-A75D-E0CC55F325A3}" srcOrd="2" destOrd="0" parTransId="{2D88C7ED-D95C-4118-BD0C-641467F310C7}" sibTransId="{DAF1FF9A-7512-48EF-A710-E2C6BB9BBAD2}"/>
    <dgm:cxn modelId="{4CDA445F-2EE8-4F10-8295-8392A7754EEF}" type="presOf" srcId="{56D6F596-3DB9-4BAB-8DA8-CA242483451F}" destId="{4109632B-67F8-4B8F-A5EB-A31492FEB793}" srcOrd="0" destOrd="0" presId="urn:microsoft.com/office/officeart/2005/8/layout/hierarchy2"/>
    <dgm:cxn modelId="{95AB905F-3A45-4F06-B4C6-DD24F9C76CCD}" srcId="{9B2F215D-F42C-4A67-9C4A-78C4D6D8009E}" destId="{7C6F86A1-71AC-41AA-B7FB-FEE68103349A}" srcOrd="4" destOrd="0" parTransId="{56D6F596-3DB9-4BAB-8DA8-CA242483451F}" sibTransId="{3BAC312B-2E67-4CEE-9713-818A745A8227}"/>
    <dgm:cxn modelId="{E8CEBB47-3E77-417B-A9A4-2BCFD8CFB517}" type="presOf" srcId="{CC53AC5B-18E2-40C6-89CF-635903C3A22D}" destId="{D98667E6-92E1-424D-B3A5-F7DABCB387B0}" srcOrd="0" destOrd="0" presId="urn:microsoft.com/office/officeart/2005/8/layout/hierarchy2"/>
    <dgm:cxn modelId="{6E32EC6D-FEE1-4599-9ED8-030AA1D52D4F}" type="presOf" srcId="{1C6C3B88-B01B-44DD-8D77-4A7F96C6043E}" destId="{7B994E58-1CF0-4D52-9048-15B0B31887F5}" srcOrd="0" destOrd="0" presId="urn:microsoft.com/office/officeart/2005/8/layout/hierarchy2"/>
    <dgm:cxn modelId="{1B691175-2ABA-4271-A807-FB55878C1229}" type="presOf" srcId="{2D88C7ED-D95C-4118-BD0C-641467F310C7}" destId="{2117FF6E-9FBC-4289-B0FA-064AB1248329}" srcOrd="0" destOrd="0" presId="urn:microsoft.com/office/officeart/2005/8/layout/hierarchy2"/>
    <dgm:cxn modelId="{C0478556-DF7F-405F-B85C-0CEC27757AA1}" type="presOf" srcId="{56D6F596-3DB9-4BAB-8DA8-CA242483451F}" destId="{76C36836-7747-49A4-88A4-BB618EC371C9}" srcOrd="1" destOrd="0" presId="urn:microsoft.com/office/officeart/2005/8/layout/hierarchy2"/>
    <dgm:cxn modelId="{A039E357-3E1E-4C4A-9BA1-FDB5C078D526}" type="presOf" srcId="{5AD45343-D947-4223-A75D-E0CC55F325A3}" destId="{4B7B6FFC-9CF2-411D-9D20-9C9BB369E69F}" srcOrd="0" destOrd="0" presId="urn:microsoft.com/office/officeart/2005/8/layout/hierarchy2"/>
    <dgm:cxn modelId="{067FA17A-3E3C-4EA8-98A7-00290C6456D3}" type="presOf" srcId="{2D88C7ED-D95C-4118-BD0C-641467F310C7}" destId="{DC04E010-7E34-4304-B496-99912DAB067F}" srcOrd="1" destOrd="0" presId="urn:microsoft.com/office/officeart/2005/8/layout/hierarchy2"/>
    <dgm:cxn modelId="{B6664096-21B2-40E3-90AA-13CA33C63117}" srcId="{9B2F215D-F42C-4A67-9C4A-78C4D6D8009E}" destId="{0651CD00-0837-4934-842F-F7AF08AD30AF}" srcOrd="0" destOrd="0" parTransId="{CC53AC5B-18E2-40C6-89CF-635903C3A22D}" sibTransId="{8975D4F3-19F9-485F-802A-0276EC597041}"/>
    <dgm:cxn modelId="{1F62069A-08F6-4B66-BFBD-32A8F3E02923}" type="presOf" srcId="{575A49F1-9AD8-4C91-ACC4-DB2E4D18D537}" destId="{917A2800-BF44-45EC-A987-984205DDC330}" srcOrd="1" destOrd="0" presId="urn:microsoft.com/office/officeart/2005/8/layout/hierarchy2"/>
    <dgm:cxn modelId="{53EC6DA9-6417-40E8-A949-54D92A1A2F29}" type="presOf" srcId="{9B2F215D-F42C-4A67-9C4A-78C4D6D8009E}" destId="{C853C14D-6934-4D0E-8F40-1D039640317F}" srcOrd="0" destOrd="0" presId="urn:microsoft.com/office/officeart/2005/8/layout/hierarchy2"/>
    <dgm:cxn modelId="{2D5DF0AF-AA78-43C3-85AC-77924847FC90}" srcId="{9B2F215D-F42C-4A67-9C4A-78C4D6D8009E}" destId="{146FE683-5E52-4558-A166-F0D67AC92634}" srcOrd="3" destOrd="0" parTransId="{575A49F1-9AD8-4C91-ACC4-DB2E4D18D537}" sibTransId="{1C907E43-7811-4EF6-B70B-E76017BBDBC1}"/>
    <dgm:cxn modelId="{80F03DC3-F89A-4160-BE34-9813CD97C582}" type="presOf" srcId="{3F32BE0A-1807-4A0B-ADF9-27BB0F9BD103}" destId="{19EBB2BB-D6C9-4A80-B46F-C95278907C88}" srcOrd="0" destOrd="0" presId="urn:microsoft.com/office/officeart/2005/8/layout/hierarchy2"/>
    <dgm:cxn modelId="{D61595C3-74EE-42D2-BAEF-A8F2F7904B02}" type="presOf" srcId="{7C6F86A1-71AC-41AA-B7FB-FEE68103349A}" destId="{9436C7F1-AD0D-4D8F-912F-5CE6419DEC20}" srcOrd="0" destOrd="0" presId="urn:microsoft.com/office/officeart/2005/8/layout/hierarchy2"/>
    <dgm:cxn modelId="{011A67D2-16AC-4DBB-9DBF-841ADDF95863}" type="presOf" srcId="{575A49F1-9AD8-4C91-ACC4-DB2E4D18D537}" destId="{BEB79A6C-8F2E-4F4A-B2A3-5AEB7C6E528E}" srcOrd="0" destOrd="0" presId="urn:microsoft.com/office/officeart/2005/8/layout/hierarchy2"/>
    <dgm:cxn modelId="{315A4BD2-214A-4719-9918-29EB151BC644}" type="presOf" srcId="{3F32BE0A-1807-4A0B-ADF9-27BB0F9BD103}" destId="{0691E18D-A2EA-4DF3-9F46-AFA4DA8551C9}" srcOrd="1" destOrd="0" presId="urn:microsoft.com/office/officeart/2005/8/layout/hierarchy2"/>
    <dgm:cxn modelId="{CCAA82EB-05F2-46B3-AE70-99A2351EA044}" type="presOf" srcId="{7B697C87-118B-4B84-90D0-29A5BCBF4597}" destId="{9629CC92-63E4-4935-8EC2-CFD3F187CDF9}" srcOrd="0" destOrd="0" presId="urn:microsoft.com/office/officeart/2005/8/layout/hierarchy2"/>
    <dgm:cxn modelId="{904CBBF7-A5E3-402C-BCAE-EAADF0FB1742}" srcId="{1C6C3B88-B01B-44DD-8D77-4A7F96C6043E}" destId="{9B2F215D-F42C-4A67-9C4A-78C4D6D8009E}" srcOrd="0" destOrd="0" parTransId="{D8503653-0E54-42D7-B3B5-F153F6E2CF60}" sibTransId="{58B7A834-CDB2-4384-A42A-38CFA97A1154}"/>
    <dgm:cxn modelId="{E2C0DEF7-05C3-4E34-8824-7FB8CD8C2FDA}" type="presOf" srcId="{146FE683-5E52-4558-A166-F0D67AC92634}" destId="{4599077C-C09E-4DA1-85CE-DB9F6B415D74}" srcOrd="0" destOrd="0" presId="urn:microsoft.com/office/officeart/2005/8/layout/hierarchy2"/>
    <dgm:cxn modelId="{E988F5E9-CD7F-452C-A7E4-2A9FA96EDBDA}" type="presParOf" srcId="{7B994E58-1CF0-4D52-9048-15B0B31887F5}" destId="{C504F8D8-5639-440A-884C-89C8AE36ABBD}" srcOrd="0" destOrd="0" presId="urn:microsoft.com/office/officeart/2005/8/layout/hierarchy2"/>
    <dgm:cxn modelId="{2C521D4A-AF05-47F0-A59E-413746150CC7}" type="presParOf" srcId="{C504F8D8-5639-440A-884C-89C8AE36ABBD}" destId="{C853C14D-6934-4D0E-8F40-1D039640317F}" srcOrd="0" destOrd="0" presId="urn:microsoft.com/office/officeart/2005/8/layout/hierarchy2"/>
    <dgm:cxn modelId="{C72A0F77-EE6F-49E4-8B38-9FEAEF9CDDDC}" type="presParOf" srcId="{C504F8D8-5639-440A-884C-89C8AE36ABBD}" destId="{D81FFE28-D986-46F5-95E1-DD908BFC0708}" srcOrd="1" destOrd="0" presId="urn:microsoft.com/office/officeart/2005/8/layout/hierarchy2"/>
    <dgm:cxn modelId="{E90454DB-C23C-486D-AD7E-01B0EE5BD2C5}" type="presParOf" srcId="{D81FFE28-D986-46F5-95E1-DD908BFC0708}" destId="{D98667E6-92E1-424D-B3A5-F7DABCB387B0}" srcOrd="0" destOrd="0" presId="urn:microsoft.com/office/officeart/2005/8/layout/hierarchy2"/>
    <dgm:cxn modelId="{CABA2D09-5E82-4A88-BFC6-BEC36C3D48DE}" type="presParOf" srcId="{D98667E6-92E1-424D-B3A5-F7DABCB387B0}" destId="{31CB068E-293C-4577-BAA1-D4ED0112762C}" srcOrd="0" destOrd="0" presId="urn:microsoft.com/office/officeart/2005/8/layout/hierarchy2"/>
    <dgm:cxn modelId="{B01A0959-4DE1-44F6-A102-1D656DB8E746}" type="presParOf" srcId="{D81FFE28-D986-46F5-95E1-DD908BFC0708}" destId="{F01FFDC5-8E4E-44B4-9874-B11884B63790}" srcOrd="1" destOrd="0" presId="urn:microsoft.com/office/officeart/2005/8/layout/hierarchy2"/>
    <dgm:cxn modelId="{6926E3D4-0508-4EC1-950E-2E4738C42932}" type="presParOf" srcId="{F01FFDC5-8E4E-44B4-9874-B11884B63790}" destId="{CFF0E5F9-E245-4C43-BBA5-8950E8A8BDAA}" srcOrd="0" destOrd="0" presId="urn:microsoft.com/office/officeart/2005/8/layout/hierarchy2"/>
    <dgm:cxn modelId="{3831538B-6857-416B-BF04-D7D4A8ADA8F1}" type="presParOf" srcId="{F01FFDC5-8E4E-44B4-9874-B11884B63790}" destId="{BF43CD8E-AAC7-42A5-9C0A-6BC426D169B3}" srcOrd="1" destOrd="0" presId="urn:microsoft.com/office/officeart/2005/8/layout/hierarchy2"/>
    <dgm:cxn modelId="{8DD8A905-01C6-41D2-8A97-C535D05824D1}" type="presParOf" srcId="{D81FFE28-D986-46F5-95E1-DD908BFC0708}" destId="{19EBB2BB-D6C9-4A80-B46F-C95278907C88}" srcOrd="2" destOrd="0" presId="urn:microsoft.com/office/officeart/2005/8/layout/hierarchy2"/>
    <dgm:cxn modelId="{308B6C9C-AB80-44E0-BC19-46BF5A047E9F}" type="presParOf" srcId="{19EBB2BB-D6C9-4A80-B46F-C95278907C88}" destId="{0691E18D-A2EA-4DF3-9F46-AFA4DA8551C9}" srcOrd="0" destOrd="0" presId="urn:microsoft.com/office/officeart/2005/8/layout/hierarchy2"/>
    <dgm:cxn modelId="{6AB6B2F5-4152-475C-BE61-7040E9B24078}" type="presParOf" srcId="{D81FFE28-D986-46F5-95E1-DD908BFC0708}" destId="{16763329-DD7F-423A-B69F-7CA5EF901F85}" srcOrd="3" destOrd="0" presId="urn:microsoft.com/office/officeart/2005/8/layout/hierarchy2"/>
    <dgm:cxn modelId="{27EB0C9A-E489-4D4A-A3E6-4AA23F997849}" type="presParOf" srcId="{16763329-DD7F-423A-B69F-7CA5EF901F85}" destId="{9629CC92-63E4-4935-8EC2-CFD3F187CDF9}" srcOrd="0" destOrd="0" presId="urn:microsoft.com/office/officeart/2005/8/layout/hierarchy2"/>
    <dgm:cxn modelId="{ECB82421-627F-4034-BA6B-D1E240C6BDCB}" type="presParOf" srcId="{16763329-DD7F-423A-B69F-7CA5EF901F85}" destId="{A83407D8-C09E-4F6D-8C55-D899334DBEF1}" srcOrd="1" destOrd="0" presId="urn:microsoft.com/office/officeart/2005/8/layout/hierarchy2"/>
    <dgm:cxn modelId="{492C93C1-8F37-4F90-A913-C31DF849EA0C}" type="presParOf" srcId="{D81FFE28-D986-46F5-95E1-DD908BFC0708}" destId="{2117FF6E-9FBC-4289-B0FA-064AB1248329}" srcOrd="4" destOrd="0" presId="urn:microsoft.com/office/officeart/2005/8/layout/hierarchy2"/>
    <dgm:cxn modelId="{CA387C3F-5EEC-4CD5-9D4E-092CE8B1EEB4}" type="presParOf" srcId="{2117FF6E-9FBC-4289-B0FA-064AB1248329}" destId="{DC04E010-7E34-4304-B496-99912DAB067F}" srcOrd="0" destOrd="0" presId="urn:microsoft.com/office/officeart/2005/8/layout/hierarchy2"/>
    <dgm:cxn modelId="{F413536A-62DA-41E7-B71E-78B507F28625}" type="presParOf" srcId="{D81FFE28-D986-46F5-95E1-DD908BFC0708}" destId="{0FC9E7C1-3C85-42B8-81A6-A5DB8C6E877F}" srcOrd="5" destOrd="0" presId="urn:microsoft.com/office/officeart/2005/8/layout/hierarchy2"/>
    <dgm:cxn modelId="{7899C288-8925-43BD-B16D-473012CF5A8D}" type="presParOf" srcId="{0FC9E7C1-3C85-42B8-81A6-A5DB8C6E877F}" destId="{4B7B6FFC-9CF2-411D-9D20-9C9BB369E69F}" srcOrd="0" destOrd="0" presId="urn:microsoft.com/office/officeart/2005/8/layout/hierarchy2"/>
    <dgm:cxn modelId="{29C629D1-964F-4C1B-91D9-47A9BD167BDD}" type="presParOf" srcId="{0FC9E7C1-3C85-42B8-81A6-A5DB8C6E877F}" destId="{5A9E5249-67F6-4E37-BBDC-68AFF729C4C5}" srcOrd="1" destOrd="0" presId="urn:microsoft.com/office/officeart/2005/8/layout/hierarchy2"/>
    <dgm:cxn modelId="{5C2A2357-2F95-4C73-AEF7-1B8DE33B66DE}" type="presParOf" srcId="{D81FFE28-D986-46F5-95E1-DD908BFC0708}" destId="{BEB79A6C-8F2E-4F4A-B2A3-5AEB7C6E528E}" srcOrd="6" destOrd="0" presId="urn:microsoft.com/office/officeart/2005/8/layout/hierarchy2"/>
    <dgm:cxn modelId="{531A9EB1-C0D8-4776-8AAF-7B3CFDB61B39}" type="presParOf" srcId="{BEB79A6C-8F2E-4F4A-B2A3-5AEB7C6E528E}" destId="{917A2800-BF44-45EC-A987-984205DDC330}" srcOrd="0" destOrd="0" presId="urn:microsoft.com/office/officeart/2005/8/layout/hierarchy2"/>
    <dgm:cxn modelId="{3CCE994C-2C02-42FF-8D8E-B05C52CF7ED5}" type="presParOf" srcId="{D81FFE28-D986-46F5-95E1-DD908BFC0708}" destId="{B4F49595-2CD0-46A4-8DE0-873A466BE379}" srcOrd="7" destOrd="0" presId="urn:microsoft.com/office/officeart/2005/8/layout/hierarchy2"/>
    <dgm:cxn modelId="{C713F0E9-E533-4BFC-822D-D892FAEE3DFC}" type="presParOf" srcId="{B4F49595-2CD0-46A4-8DE0-873A466BE379}" destId="{4599077C-C09E-4DA1-85CE-DB9F6B415D74}" srcOrd="0" destOrd="0" presId="urn:microsoft.com/office/officeart/2005/8/layout/hierarchy2"/>
    <dgm:cxn modelId="{186AF7B4-33A5-4207-8048-378F9528DD5B}" type="presParOf" srcId="{B4F49595-2CD0-46A4-8DE0-873A466BE379}" destId="{B41D17C2-58C8-4D15-951F-399F2C88ACE5}" srcOrd="1" destOrd="0" presId="urn:microsoft.com/office/officeart/2005/8/layout/hierarchy2"/>
    <dgm:cxn modelId="{8A0842D7-08B3-4A93-B9CC-2CFC48F9B1C7}" type="presParOf" srcId="{D81FFE28-D986-46F5-95E1-DD908BFC0708}" destId="{4109632B-67F8-4B8F-A5EB-A31492FEB793}" srcOrd="8" destOrd="0" presId="urn:microsoft.com/office/officeart/2005/8/layout/hierarchy2"/>
    <dgm:cxn modelId="{E12337FB-EB53-42C3-99A5-CE5D3FB2A4BF}" type="presParOf" srcId="{4109632B-67F8-4B8F-A5EB-A31492FEB793}" destId="{76C36836-7747-49A4-88A4-BB618EC371C9}" srcOrd="0" destOrd="0" presId="urn:microsoft.com/office/officeart/2005/8/layout/hierarchy2"/>
    <dgm:cxn modelId="{981049A8-6C97-4FA9-8169-828E19ED4D46}" type="presParOf" srcId="{D81FFE28-D986-46F5-95E1-DD908BFC0708}" destId="{1538847B-D17B-4B10-8AE4-698D43D51E97}" srcOrd="9" destOrd="0" presId="urn:microsoft.com/office/officeart/2005/8/layout/hierarchy2"/>
    <dgm:cxn modelId="{E809A029-1E4D-4B70-BAB0-0CCDFF6B0720}" type="presParOf" srcId="{1538847B-D17B-4B10-8AE4-698D43D51E97}" destId="{9436C7F1-AD0D-4D8F-912F-5CE6419DEC20}" srcOrd="0" destOrd="0" presId="urn:microsoft.com/office/officeart/2005/8/layout/hierarchy2"/>
    <dgm:cxn modelId="{0862B5DB-363A-40DE-8BC4-1550F6077B5A}" type="presParOf" srcId="{1538847B-D17B-4B10-8AE4-698D43D51E97}" destId="{DEA7F2CD-D9EF-4131-89C3-61DDC95DDE3C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C6C3B88-B01B-44DD-8D77-4A7F96C6043E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A0135FF9-D4FE-487F-8FE6-032A08DF9270}">
      <dgm:prSet phldrT="[Text]"/>
      <dgm:spPr/>
      <dgm:t>
        <a:bodyPr/>
        <a:lstStyle/>
        <a:p>
          <a:r>
            <a:rPr lang="cs-CZ" dirty="0">
              <a:latin typeface="Silka" panose="00000500000000000000" pitchFamily="50" charset="-18"/>
            </a:rPr>
            <a:t>Tuzemská mince</a:t>
          </a:r>
        </a:p>
      </dgm:t>
    </dgm:pt>
    <dgm:pt modelId="{830DB866-8DFE-4F08-A6D3-9A3DAD409E05}" type="parTrans" cxnId="{AEF92788-1FD8-458C-8343-2A8F3FC1E1E1}">
      <dgm:prSet/>
      <dgm:spPr/>
      <dgm:t>
        <a:bodyPr/>
        <a:lstStyle/>
        <a:p>
          <a:endParaRPr lang="cs-CZ"/>
        </a:p>
      </dgm:t>
    </dgm:pt>
    <dgm:pt modelId="{0232C8D5-DB60-47A0-9609-119D758020E8}" type="sibTrans" cxnId="{AEF92788-1FD8-458C-8343-2A8F3FC1E1E1}">
      <dgm:prSet/>
      <dgm:spPr/>
      <dgm:t>
        <a:bodyPr/>
        <a:lstStyle/>
        <a:p>
          <a:endParaRPr lang="cs-CZ"/>
        </a:p>
      </dgm:t>
    </dgm:pt>
    <dgm:pt modelId="{1B7BC26C-6551-426B-BF8B-DDA0BD0EE6E8}">
      <dgm:prSet phldrT="[Text]"/>
      <dgm:spPr/>
      <dgm:t>
        <a:bodyPr/>
        <a:lstStyle/>
        <a:p>
          <a:r>
            <a:rPr lang="cs-CZ" dirty="0">
              <a:latin typeface="Silka" panose="00000500000000000000" pitchFamily="50" charset="-18"/>
            </a:rPr>
            <a:t>celá</a:t>
          </a:r>
        </a:p>
      </dgm:t>
    </dgm:pt>
    <dgm:pt modelId="{0EFAC8A6-EE04-4F2E-8A8B-CE6AC50C0C57}" type="parTrans" cxnId="{FB37F838-4942-4511-AF5B-67488872480F}">
      <dgm:prSet/>
      <dgm:spPr/>
      <dgm:t>
        <a:bodyPr/>
        <a:lstStyle/>
        <a:p>
          <a:endParaRPr lang="cs-CZ"/>
        </a:p>
      </dgm:t>
    </dgm:pt>
    <dgm:pt modelId="{D8A7C215-4F1F-4650-8D0B-875335EBFE30}" type="sibTrans" cxnId="{FB37F838-4942-4511-AF5B-67488872480F}">
      <dgm:prSet/>
      <dgm:spPr/>
      <dgm:t>
        <a:bodyPr/>
        <a:lstStyle/>
        <a:p>
          <a:endParaRPr lang="cs-CZ"/>
        </a:p>
      </dgm:t>
    </dgm:pt>
    <dgm:pt modelId="{BDACDF61-FAD5-49D7-8184-74DCC62A7CCB}">
      <dgm:prSet phldrT="[Text]"/>
      <dgm:spPr/>
      <dgm:t>
        <a:bodyPr/>
        <a:lstStyle/>
        <a:p>
          <a:r>
            <a:rPr lang="cs-CZ" dirty="0">
              <a:latin typeface="Silka" panose="00000500000000000000" pitchFamily="50" charset="-18"/>
            </a:rPr>
            <a:t>opotřebovaná oběhem</a:t>
          </a:r>
        </a:p>
      </dgm:t>
    </dgm:pt>
    <dgm:pt modelId="{C27C1FBB-E66B-418D-AB03-25DC072B6E1C}" type="parTrans" cxnId="{22EFD0DE-C46A-4DBD-9B2D-CF0D7E9ED9B7}">
      <dgm:prSet/>
      <dgm:spPr/>
      <dgm:t>
        <a:bodyPr/>
        <a:lstStyle/>
        <a:p>
          <a:endParaRPr lang="cs-CZ"/>
        </a:p>
      </dgm:t>
    </dgm:pt>
    <dgm:pt modelId="{2D6A39D8-C0C9-47DF-AA7E-0FA6513E740E}" type="sibTrans" cxnId="{22EFD0DE-C46A-4DBD-9B2D-CF0D7E9ED9B7}">
      <dgm:prSet/>
      <dgm:spPr/>
      <dgm:t>
        <a:bodyPr/>
        <a:lstStyle/>
        <a:p>
          <a:endParaRPr lang="cs-CZ"/>
        </a:p>
      </dgm:t>
    </dgm:pt>
    <dgm:pt modelId="{29B92A64-AFD0-46AB-9396-4D7CB520C5DF}">
      <dgm:prSet phldrT="[Text]"/>
      <dgm:spPr/>
      <dgm:t>
        <a:bodyPr/>
        <a:lstStyle/>
        <a:p>
          <a:r>
            <a:rPr lang="cs-CZ" dirty="0">
              <a:latin typeface="Silka" panose="00000500000000000000" pitchFamily="50" charset="-18"/>
            </a:rPr>
            <a:t>nestandardně poškozená</a:t>
          </a:r>
        </a:p>
      </dgm:t>
    </dgm:pt>
    <dgm:pt modelId="{365B9DE1-00B8-4835-847C-799096B080E6}" type="parTrans" cxnId="{0D75230B-8DB5-43B4-A154-8D570E914D8B}">
      <dgm:prSet/>
      <dgm:spPr/>
      <dgm:t>
        <a:bodyPr/>
        <a:lstStyle/>
        <a:p>
          <a:endParaRPr lang="cs-CZ"/>
        </a:p>
      </dgm:t>
    </dgm:pt>
    <dgm:pt modelId="{D266B4B1-E2E5-4E81-B7DB-11230FF9F7E2}" type="sibTrans" cxnId="{0D75230B-8DB5-43B4-A154-8D570E914D8B}">
      <dgm:prSet/>
      <dgm:spPr/>
      <dgm:t>
        <a:bodyPr/>
        <a:lstStyle/>
        <a:p>
          <a:endParaRPr lang="cs-CZ"/>
        </a:p>
      </dgm:t>
    </dgm:pt>
    <dgm:pt modelId="{D8D74D7E-9D09-4E62-8E32-D6A2267B8728}">
      <dgm:prSet phldrT="[Text]"/>
      <dgm:spPr/>
      <dgm:t>
        <a:bodyPr/>
        <a:lstStyle/>
        <a:p>
          <a:r>
            <a:rPr lang="cs-CZ" dirty="0">
              <a:latin typeface="Silka" panose="00000500000000000000" pitchFamily="50" charset="-18"/>
            </a:rPr>
            <a:t>běžně poškozená</a:t>
          </a:r>
        </a:p>
      </dgm:t>
    </dgm:pt>
    <dgm:pt modelId="{1880EC05-15AA-4A79-8E88-39CC9B629169}" type="parTrans" cxnId="{AB68C6D7-763E-4514-834F-017F42E7A7EE}">
      <dgm:prSet/>
      <dgm:spPr/>
      <dgm:t>
        <a:bodyPr/>
        <a:lstStyle/>
        <a:p>
          <a:endParaRPr lang="cs-CZ"/>
        </a:p>
      </dgm:t>
    </dgm:pt>
    <dgm:pt modelId="{D7F8439D-F854-454B-A8DF-16FC4D92AD58}" type="sibTrans" cxnId="{AB68C6D7-763E-4514-834F-017F42E7A7EE}">
      <dgm:prSet/>
      <dgm:spPr/>
      <dgm:t>
        <a:bodyPr/>
        <a:lstStyle/>
        <a:p>
          <a:endParaRPr lang="cs-CZ"/>
        </a:p>
      </dgm:t>
    </dgm:pt>
    <dgm:pt modelId="{7B994E58-1CF0-4D52-9048-15B0B31887F5}" type="pres">
      <dgm:prSet presAssocID="{1C6C3B88-B01B-44DD-8D77-4A7F96C6043E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74B44C27-7580-4AB1-9345-1BEDB40B29AD}" type="pres">
      <dgm:prSet presAssocID="{A0135FF9-D4FE-487F-8FE6-032A08DF9270}" presName="root1" presStyleCnt="0"/>
      <dgm:spPr/>
    </dgm:pt>
    <dgm:pt modelId="{B171646B-2293-4FBD-BD8F-60F72EAB2E52}" type="pres">
      <dgm:prSet presAssocID="{A0135FF9-D4FE-487F-8FE6-032A08DF9270}" presName="LevelOneTextNode" presStyleLbl="node0" presStyleIdx="0" presStyleCnt="1">
        <dgm:presLayoutVars>
          <dgm:chPref val="3"/>
        </dgm:presLayoutVars>
      </dgm:prSet>
      <dgm:spPr/>
    </dgm:pt>
    <dgm:pt modelId="{AE0FDA82-F378-4F78-B10C-4B6C3AE23710}" type="pres">
      <dgm:prSet presAssocID="{A0135FF9-D4FE-487F-8FE6-032A08DF9270}" presName="level2hierChild" presStyleCnt="0"/>
      <dgm:spPr/>
    </dgm:pt>
    <dgm:pt modelId="{680BB50D-A175-42D2-9A2D-D43FCF46508B}" type="pres">
      <dgm:prSet presAssocID="{0EFAC8A6-EE04-4F2E-8A8B-CE6AC50C0C57}" presName="conn2-1" presStyleLbl="parChTrans1D2" presStyleIdx="0" presStyleCnt="4"/>
      <dgm:spPr/>
    </dgm:pt>
    <dgm:pt modelId="{9DBCAB02-89AA-463F-B1D0-0CBAC2117E1C}" type="pres">
      <dgm:prSet presAssocID="{0EFAC8A6-EE04-4F2E-8A8B-CE6AC50C0C57}" presName="connTx" presStyleLbl="parChTrans1D2" presStyleIdx="0" presStyleCnt="4"/>
      <dgm:spPr/>
    </dgm:pt>
    <dgm:pt modelId="{1B81C4BA-FC0F-427A-B272-8432EAF78AFF}" type="pres">
      <dgm:prSet presAssocID="{1B7BC26C-6551-426B-BF8B-DDA0BD0EE6E8}" presName="root2" presStyleCnt="0"/>
      <dgm:spPr/>
    </dgm:pt>
    <dgm:pt modelId="{31FB8524-0E73-4029-A5C8-56F75DAA326F}" type="pres">
      <dgm:prSet presAssocID="{1B7BC26C-6551-426B-BF8B-DDA0BD0EE6E8}" presName="LevelTwoTextNode" presStyleLbl="node2" presStyleIdx="0" presStyleCnt="4">
        <dgm:presLayoutVars>
          <dgm:chPref val="3"/>
        </dgm:presLayoutVars>
      </dgm:prSet>
      <dgm:spPr/>
    </dgm:pt>
    <dgm:pt modelId="{DD2AC131-1513-404D-9632-6EFC04867261}" type="pres">
      <dgm:prSet presAssocID="{1B7BC26C-6551-426B-BF8B-DDA0BD0EE6E8}" presName="level3hierChild" presStyleCnt="0"/>
      <dgm:spPr/>
    </dgm:pt>
    <dgm:pt modelId="{7C1B1BBE-EA97-4F68-A8AB-A9A7938B6996}" type="pres">
      <dgm:prSet presAssocID="{C27C1FBB-E66B-418D-AB03-25DC072B6E1C}" presName="conn2-1" presStyleLbl="parChTrans1D2" presStyleIdx="1" presStyleCnt="4"/>
      <dgm:spPr/>
    </dgm:pt>
    <dgm:pt modelId="{05DA4609-938D-41B7-B401-AF9237A5E179}" type="pres">
      <dgm:prSet presAssocID="{C27C1FBB-E66B-418D-AB03-25DC072B6E1C}" presName="connTx" presStyleLbl="parChTrans1D2" presStyleIdx="1" presStyleCnt="4"/>
      <dgm:spPr/>
    </dgm:pt>
    <dgm:pt modelId="{5BB5F87F-EAAA-4DB8-ABBE-17B019404032}" type="pres">
      <dgm:prSet presAssocID="{BDACDF61-FAD5-49D7-8184-74DCC62A7CCB}" presName="root2" presStyleCnt="0"/>
      <dgm:spPr/>
    </dgm:pt>
    <dgm:pt modelId="{1D117BB4-A5F6-4C3D-9A7B-8BC7BD17510D}" type="pres">
      <dgm:prSet presAssocID="{BDACDF61-FAD5-49D7-8184-74DCC62A7CCB}" presName="LevelTwoTextNode" presStyleLbl="node2" presStyleIdx="1" presStyleCnt="4">
        <dgm:presLayoutVars>
          <dgm:chPref val="3"/>
        </dgm:presLayoutVars>
      </dgm:prSet>
      <dgm:spPr/>
    </dgm:pt>
    <dgm:pt modelId="{D95661F4-9BF7-4434-9096-17CCF7B2BFB7}" type="pres">
      <dgm:prSet presAssocID="{BDACDF61-FAD5-49D7-8184-74DCC62A7CCB}" presName="level3hierChild" presStyleCnt="0"/>
      <dgm:spPr/>
    </dgm:pt>
    <dgm:pt modelId="{1A7A5DEF-FBBC-485B-8D2E-36DFCFA59515}" type="pres">
      <dgm:prSet presAssocID="{365B9DE1-00B8-4835-847C-799096B080E6}" presName="conn2-1" presStyleLbl="parChTrans1D2" presStyleIdx="2" presStyleCnt="4"/>
      <dgm:spPr/>
    </dgm:pt>
    <dgm:pt modelId="{5830A0E0-FAFC-4798-BF8F-4ECF22329632}" type="pres">
      <dgm:prSet presAssocID="{365B9DE1-00B8-4835-847C-799096B080E6}" presName="connTx" presStyleLbl="parChTrans1D2" presStyleIdx="2" presStyleCnt="4"/>
      <dgm:spPr/>
    </dgm:pt>
    <dgm:pt modelId="{A5F14C14-905E-4EC4-B491-0B7160AEBF28}" type="pres">
      <dgm:prSet presAssocID="{29B92A64-AFD0-46AB-9396-4D7CB520C5DF}" presName="root2" presStyleCnt="0"/>
      <dgm:spPr/>
    </dgm:pt>
    <dgm:pt modelId="{DCBD9FEE-E102-41E7-8E10-441842D4E470}" type="pres">
      <dgm:prSet presAssocID="{29B92A64-AFD0-46AB-9396-4D7CB520C5DF}" presName="LevelTwoTextNode" presStyleLbl="node2" presStyleIdx="2" presStyleCnt="4">
        <dgm:presLayoutVars>
          <dgm:chPref val="3"/>
        </dgm:presLayoutVars>
      </dgm:prSet>
      <dgm:spPr/>
    </dgm:pt>
    <dgm:pt modelId="{72A413C7-01AE-4166-9B11-CB6F28E9948F}" type="pres">
      <dgm:prSet presAssocID="{29B92A64-AFD0-46AB-9396-4D7CB520C5DF}" presName="level3hierChild" presStyleCnt="0"/>
      <dgm:spPr/>
    </dgm:pt>
    <dgm:pt modelId="{9727844F-6F7E-4F88-B35F-63A91D82D3FD}" type="pres">
      <dgm:prSet presAssocID="{1880EC05-15AA-4A79-8E88-39CC9B629169}" presName="conn2-1" presStyleLbl="parChTrans1D2" presStyleIdx="3" presStyleCnt="4"/>
      <dgm:spPr/>
    </dgm:pt>
    <dgm:pt modelId="{C5278583-332F-4780-8EEF-79A1B69CAD23}" type="pres">
      <dgm:prSet presAssocID="{1880EC05-15AA-4A79-8E88-39CC9B629169}" presName="connTx" presStyleLbl="parChTrans1D2" presStyleIdx="3" presStyleCnt="4"/>
      <dgm:spPr/>
    </dgm:pt>
    <dgm:pt modelId="{E56621F0-F3D2-4219-8657-79BE1DE379C7}" type="pres">
      <dgm:prSet presAssocID="{D8D74D7E-9D09-4E62-8E32-D6A2267B8728}" presName="root2" presStyleCnt="0"/>
      <dgm:spPr/>
    </dgm:pt>
    <dgm:pt modelId="{BCF777C9-22AA-40FB-91A5-878D335468F3}" type="pres">
      <dgm:prSet presAssocID="{D8D74D7E-9D09-4E62-8E32-D6A2267B8728}" presName="LevelTwoTextNode" presStyleLbl="node2" presStyleIdx="3" presStyleCnt="4">
        <dgm:presLayoutVars>
          <dgm:chPref val="3"/>
        </dgm:presLayoutVars>
      </dgm:prSet>
      <dgm:spPr/>
    </dgm:pt>
    <dgm:pt modelId="{667F65A5-1710-4199-A795-54B7870C7192}" type="pres">
      <dgm:prSet presAssocID="{D8D74D7E-9D09-4E62-8E32-D6A2267B8728}" presName="level3hierChild" presStyleCnt="0"/>
      <dgm:spPr/>
    </dgm:pt>
  </dgm:ptLst>
  <dgm:cxnLst>
    <dgm:cxn modelId="{0D75230B-8DB5-43B4-A154-8D570E914D8B}" srcId="{A0135FF9-D4FE-487F-8FE6-032A08DF9270}" destId="{29B92A64-AFD0-46AB-9396-4D7CB520C5DF}" srcOrd="2" destOrd="0" parTransId="{365B9DE1-00B8-4835-847C-799096B080E6}" sibTransId="{D266B4B1-E2E5-4E81-B7DB-11230FF9F7E2}"/>
    <dgm:cxn modelId="{610AB110-E316-474C-BDEB-0EA628D01BA8}" type="presOf" srcId="{365B9DE1-00B8-4835-847C-799096B080E6}" destId="{1A7A5DEF-FBBC-485B-8D2E-36DFCFA59515}" srcOrd="0" destOrd="0" presId="urn:microsoft.com/office/officeart/2005/8/layout/hierarchy2"/>
    <dgm:cxn modelId="{F8CD5D1D-4C9D-41E4-A70D-C51FD8FF3907}" type="presOf" srcId="{0EFAC8A6-EE04-4F2E-8A8B-CE6AC50C0C57}" destId="{680BB50D-A175-42D2-9A2D-D43FCF46508B}" srcOrd="0" destOrd="0" presId="urn:microsoft.com/office/officeart/2005/8/layout/hierarchy2"/>
    <dgm:cxn modelId="{767D9732-4F08-4B38-8708-3E8B5C5E5549}" type="presOf" srcId="{C27C1FBB-E66B-418D-AB03-25DC072B6E1C}" destId="{7C1B1BBE-EA97-4F68-A8AB-A9A7938B6996}" srcOrd="0" destOrd="0" presId="urn:microsoft.com/office/officeart/2005/8/layout/hierarchy2"/>
    <dgm:cxn modelId="{FB37F838-4942-4511-AF5B-67488872480F}" srcId="{A0135FF9-D4FE-487F-8FE6-032A08DF9270}" destId="{1B7BC26C-6551-426B-BF8B-DDA0BD0EE6E8}" srcOrd="0" destOrd="0" parTransId="{0EFAC8A6-EE04-4F2E-8A8B-CE6AC50C0C57}" sibTransId="{D8A7C215-4F1F-4650-8D0B-875335EBFE30}"/>
    <dgm:cxn modelId="{590A5D5F-6808-48A1-AAB2-7556E7820691}" type="presOf" srcId="{1880EC05-15AA-4A79-8E88-39CC9B629169}" destId="{9727844F-6F7E-4F88-B35F-63A91D82D3FD}" srcOrd="0" destOrd="0" presId="urn:microsoft.com/office/officeart/2005/8/layout/hierarchy2"/>
    <dgm:cxn modelId="{73DC695F-F290-44E4-BB02-92A216A13AF1}" type="presOf" srcId="{1B7BC26C-6551-426B-BF8B-DDA0BD0EE6E8}" destId="{31FB8524-0E73-4029-A5C8-56F75DAA326F}" srcOrd="0" destOrd="0" presId="urn:microsoft.com/office/officeart/2005/8/layout/hierarchy2"/>
    <dgm:cxn modelId="{7CDC3E51-618D-4711-9758-6575190D3459}" type="presOf" srcId="{0EFAC8A6-EE04-4F2E-8A8B-CE6AC50C0C57}" destId="{9DBCAB02-89AA-463F-B1D0-0CBAC2117E1C}" srcOrd="1" destOrd="0" presId="urn:microsoft.com/office/officeart/2005/8/layout/hierarchy2"/>
    <dgm:cxn modelId="{833EBA76-8144-4D89-99FB-22BF6D609484}" type="presOf" srcId="{1C6C3B88-B01B-44DD-8D77-4A7F96C6043E}" destId="{7B994E58-1CF0-4D52-9048-15B0B31887F5}" srcOrd="0" destOrd="0" presId="urn:microsoft.com/office/officeart/2005/8/layout/hierarchy2"/>
    <dgm:cxn modelId="{EE21C978-0F9D-4FE9-954A-BAE1263AE2AE}" type="presOf" srcId="{C27C1FBB-E66B-418D-AB03-25DC072B6E1C}" destId="{05DA4609-938D-41B7-B401-AF9237A5E179}" srcOrd="1" destOrd="0" presId="urn:microsoft.com/office/officeart/2005/8/layout/hierarchy2"/>
    <dgm:cxn modelId="{AEF92788-1FD8-458C-8343-2A8F3FC1E1E1}" srcId="{1C6C3B88-B01B-44DD-8D77-4A7F96C6043E}" destId="{A0135FF9-D4FE-487F-8FE6-032A08DF9270}" srcOrd="0" destOrd="0" parTransId="{830DB866-8DFE-4F08-A6D3-9A3DAD409E05}" sibTransId="{0232C8D5-DB60-47A0-9609-119D758020E8}"/>
    <dgm:cxn modelId="{9F2013BC-4492-4CB6-AFDB-20A8DE575C56}" type="presOf" srcId="{D8D74D7E-9D09-4E62-8E32-D6A2267B8728}" destId="{BCF777C9-22AA-40FB-91A5-878D335468F3}" srcOrd="0" destOrd="0" presId="urn:microsoft.com/office/officeart/2005/8/layout/hierarchy2"/>
    <dgm:cxn modelId="{AB68C6D7-763E-4514-834F-017F42E7A7EE}" srcId="{A0135FF9-D4FE-487F-8FE6-032A08DF9270}" destId="{D8D74D7E-9D09-4E62-8E32-D6A2267B8728}" srcOrd="3" destOrd="0" parTransId="{1880EC05-15AA-4A79-8E88-39CC9B629169}" sibTransId="{D7F8439D-F854-454B-A8DF-16FC4D92AD58}"/>
    <dgm:cxn modelId="{22EFD0DE-C46A-4DBD-9B2D-CF0D7E9ED9B7}" srcId="{A0135FF9-D4FE-487F-8FE6-032A08DF9270}" destId="{BDACDF61-FAD5-49D7-8184-74DCC62A7CCB}" srcOrd="1" destOrd="0" parTransId="{C27C1FBB-E66B-418D-AB03-25DC072B6E1C}" sibTransId="{2D6A39D8-C0C9-47DF-AA7E-0FA6513E740E}"/>
    <dgm:cxn modelId="{1D1BD8EA-C75E-499F-ACAF-D2F77D018AD0}" type="presOf" srcId="{1880EC05-15AA-4A79-8E88-39CC9B629169}" destId="{C5278583-332F-4780-8EEF-79A1B69CAD23}" srcOrd="1" destOrd="0" presId="urn:microsoft.com/office/officeart/2005/8/layout/hierarchy2"/>
    <dgm:cxn modelId="{D9DA30EC-C18B-4617-865D-CBBC2F7B66FC}" type="presOf" srcId="{365B9DE1-00B8-4835-847C-799096B080E6}" destId="{5830A0E0-FAFC-4798-BF8F-4ECF22329632}" srcOrd="1" destOrd="0" presId="urn:microsoft.com/office/officeart/2005/8/layout/hierarchy2"/>
    <dgm:cxn modelId="{63F5D5EC-9F30-44B1-8342-B024F5BA360A}" type="presOf" srcId="{A0135FF9-D4FE-487F-8FE6-032A08DF9270}" destId="{B171646B-2293-4FBD-BD8F-60F72EAB2E52}" srcOrd="0" destOrd="0" presId="urn:microsoft.com/office/officeart/2005/8/layout/hierarchy2"/>
    <dgm:cxn modelId="{CF7806FB-BCB1-4844-9E92-988F7220CCF2}" type="presOf" srcId="{BDACDF61-FAD5-49D7-8184-74DCC62A7CCB}" destId="{1D117BB4-A5F6-4C3D-9A7B-8BC7BD17510D}" srcOrd="0" destOrd="0" presId="urn:microsoft.com/office/officeart/2005/8/layout/hierarchy2"/>
    <dgm:cxn modelId="{E862EDFD-6C7B-48E1-9D7D-EADD0BBA8719}" type="presOf" srcId="{29B92A64-AFD0-46AB-9396-4D7CB520C5DF}" destId="{DCBD9FEE-E102-41E7-8E10-441842D4E470}" srcOrd="0" destOrd="0" presId="urn:microsoft.com/office/officeart/2005/8/layout/hierarchy2"/>
    <dgm:cxn modelId="{570CA101-71D0-4399-BA67-7BB6DE4AEDE6}" type="presParOf" srcId="{7B994E58-1CF0-4D52-9048-15B0B31887F5}" destId="{74B44C27-7580-4AB1-9345-1BEDB40B29AD}" srcOrd="0" destOrd="0" presId="urn:microsoft.com/office/officeart/2005/8/layout/hierarchy2"/>
    <dgm:cxn modelId="{3C58CDD3-2A96-4885-B37C-1516D16F2BCD}" type="presParOf" srcId="{74B44C27-7580-4AB1-9345-1BEDB40B29AD}" destId="{B171646B-2293-4FBD-BD8F-60F72EAB2E52}" srcOrd="0" destOrd="0" presId="urn:microsoft.com/office/officeart/2005/8/layout/hierarchy2"/>
    <dgm:cxn modelId="{4FC91308-E9C9-4730-B125-CAF3B1F3CA35}" type="presParOf" srcId="{74B44C27-7580-4AB1-9345-1BEDB40B29AD}" destId="{AE0FDA82-F378-4F78-B10C-4B6C3AE23710}" srcOrd="1" destOrd="0" presId="urn:microsoft.com/office/officeart/2005/8/layout/hierarchy2"/>
    <dgm:cxn modelId="{55281B10-2B27-437E-B4AA-2880BF5B2171}" type="presParOf" srcId="{AE0FDA82-F378-4F78-B10C-4B6C3AE23710}" destId="{680BB50D-A175-42D2-9A2D-D43FCF46508B}" srcOrd="0" destOrd="0" presId="urn:microsoft.com/office/officeart/2005/8/layout/hierarchy2"/>
    <dgm:cxn modelId="{9E139006-25B0-456F-82E1-10DE1AC44ECB}" type="presParOf" srcId="{680BB50D-A175-42D2-9A2D-D43FCF46508B}" destId="{9DBCAB02-89AA-463F-B1D0-0CBAC2117E1C}" srcOrd="0" destOrd="0" presId="urn:microsoft.com/office/officeart/2005/8/layout/hierarchy2"/>
    <dgm:cxn modelId="{55AD0215-2798-439D-820D-DFD0A5AD298F}" type="presParOf" srcId="{AE0FDA82-F378-4F78-B10C-4B6C3AE23710}" destId="{1B81C4BA-FC0F-427A-B272-8432EAF78AFF}" srcOrd="1" destOrd="0" presId="urn:microsoft.com/office/officeart/2005/8/layout/hierarchy2"/>
    <dgm:cxn modelId="{D39A9FE5-8C29-4403-A1EE-7693FE94C9F1}" type="presParOf" srcId="{1B81C4BA-FC0F-427A-B272-8432EAF78AFF}" destId="{31FB8524-0E73-4029-A5C8-56F75DAA326F}" srcOrd="0" destOrd="0" presId="urn:microsoft.com/office/officeart/2005/8/layout/hierarchy2"/>
    <dgm:cxn modelId="{79FB0452-5B7E-47B7-B2E6-9942ADF42C20}" type="presParOf" srcId="{1B81C4BA-FC0F-427A-B272-8432EAF78AFF}" destId="{DD2AC131-1513-404D-9632-6EFC04867261}" srcOrd="1" destOrd="0" presId="urn:microsoft.com/office/officeart/2005/8/layout/hierarchy2"/>
    <dgm:cxn modelId="{6545DE4F-290F-4C9E-967E-334940711970}" type="presParOf" srcId="{AE0FDA82-F378-4F78-B10C-4B6C3AE23710}" destId="{7C1B1BBE-EA97-4F68-A8AB-A9A7938B6996}" srcOrd="2" destOrd="0" presId="urn:microsoft.com/office/officeart/2005/8/layout/hierarchy2"/>
    <dgm:cxn modelId="{5AD75CA1-2DCC-474C-AA4D-E7907AD954F0}" type="presParOf" srcId="{7C1B1BBE-EA97-4F68-A8AB-A9A7938B6996}" destId="{05DA4609-938D-41B7-B401-AF9237A5E179}" srcOrd="0" destOrd="0" presId="urn:microsoft.com/office/officeart/2005/8/layout/hierarchy2"/>
    <dgm:cxn modelId="{7E4BA82D-679C-49C3-B1C0-9DF2074E93EC}" type="presParOf" srcId="{AE0FDA82-F378-4F78-B10C-4B6C3AE23710}" destId="{5BB5F87F-EAAA-4DB8-ABBE-17B019404032}" srcOrd="3" destOrd="0" presId="urn:microsoft.com/office/officeart/2005/8/layout/hierarchy2"/>
    <dgm:cxn modelId="{A7865615-794E-471D-A94C-BBD56217672C}" type="presParOf" srcId="{5BB5F87F-EAAA-4DB8-ABBE-17B019404032}" destId="{1D117BB4-A5F6-4C3D-9A7B-8BC7BD17510D}" srcOrd="0" destOrd="0" presId="urn:microsoft.com/office/officeart/2005/8/layout/hierarchy2"/>
    <dgm:cxn modelId="{07D5F8CA-D69C-4159-A53C-479028447758}" type="presParOf" srcId="{5BB5F87F-EAAA-4DB8-ABBE-17B019404032}" destId="{D95661F4-9BF7-4434-9096-17CCF7B2BFB7}" srcOrd="1" destOrd="0" presId="urn:microsoft.com/office/officeart/2005/8/layout/hierarchy2"/>
    <dgm:cxn modelId="{405BF434-34A1-434D-9A88-5F215E9C1CDD}" type="presParOf" srcId="{AE0FDA82-F378-4F78-B10C-4B6C3AE23710}" destId="{1A7A5DEF-FBBC-485B-8D2E-36DFCFA59515}" srcOrd="4" destOrd="0" presId="urn:microsoft.com/office/officeart/2005/8/layout/hierarchy2"/>
    <dgm:cxn modelId="{ABBA779E-F1BB-49AF-9111-A0BE1066C2F4}" type="presParOf" srcId="{1A7A5DEF-FBBC-485B-8D2E-36DFCFA59515}" destId="{5830A0E0-FAFC-4798-BF8F-4ECF22329632}" srcOrd="0" destOrd="0" presId="urn:microsoft.com/office/officeart/2005/8/layout/hierarchy2"/>
    <dgm:cxn modelId="{41692F78-BACA-473F-B38B-7EC22AC36663}" type="presParOf" srcId="{AE0FDA82-F378-4F78-B10C-4B6C3AE23710}" destId="{A5F14C14-905E-4EC4-B491-0B7160AEBF28}" srcOrd="5" destOrd="0" presId="urn:microsoft.com/office/officeart/2005/8/layout/hierarchy2"/>
    <dgm:cxn modelId="{240B9FE3-FE80-409E-8448-6DA018092EBF}" type="presParOf" srcId="{A5F14C14-905E-4EC4-B491-0B7160AEBF28}" destId="{DCBD9FEE-E102-41E7-8E10-441842D4E470}" srcOrd="0" destOrd="0" presId="urn:microsoft.com/office/officeart/2005/8/layout/hierarchy2"/>
    <dgm:cxn modelId="{495D4DB4-5FDE-43F0-98B8-A3871F660088}" type="presParOf" srcId="{A5F14C14-905E-4EC4-B491-0B7160AEBF28}" destId="{72A413C7-01AE-4166-9B11-CB6F28E9948F}" srcOrd="1" destOrd="0" presId="urn:microsoft.com/office/officeart/2005/8/layout/hierarchy2"/>
    <dgm:cxn modelId="{84006044-3D92-4CA8-A1D0-5B8895A15689}" type="presParOf" srcId="{AE0FDA82-F378-4F78-B10C-4B6C3AE23710}" destId="{9727844F-6F7E-4F88-B35F-63A91D82D3FD}" srcOrd="6" destOrd="0" presId="urn:microsoft.com/office/officeart/2005/8/layout/hierarchy2"/>
    <dgm:cxn modelId="{3DDA4E13-49FB-4E87-A99C-936F08AD90CA}" type="presParOf" srcId="{9727844F-6F7E-4F88-B35F-63A91D82D3FD}" destId="{C5278583-332F-4780-8EEF-79A1B69CAD23}" srcOrd="0" destOrd="0" presId="urn:microsoft.com/office/officeart/2005/8/layout/hierarchy2"/>
    <dgm:cxn modelId="{81D8BFA0-40F2-4119-8805-B78F82103878}" type="presParOf" srcId="{AE0FDA82-F378-4F78-B10C-4B6C3AE23710}" destId="{E56621F0-F3D2-4219-8657-79BE1DE379C7}" srcOrd="7" destOrd="0" presId="urn:microsoft.com/office/officeart/2005/8/layout/hierarchy2"/>
    <dgm:cxn modelId="{061EC8FD-CD8E-4A39-AD06-354D4898E7F6}" type="presParOf" srcId="{E56621F0-F3D2-4219-8657-79BE1DE379C7}" destId="{BCF777C9-22AA-40FB-91A5-878D335468F3}" srcOrd="0" destOrd="0" presId="urn:microsoft.com/office/officeart/2005/8/layout/hierarchy2"/>
    <dgm:cxn modelId="{E5840194-0380-4A48-951D-7F50BB44CD73}" type="presParOf" srcId="{E56621F0-F3D2-4219-8657-79BE1DE379C7}" destId="{667F65A5-1710-4199-A795-54B7870C7192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08CB3C-4393-4AFD-964B-9E9B9E411EB5}">
      <dsp:nvSpPr>
        <dsp:cNvPr id="0" name=""/>
        <dsp:cNvSpPr/>
      </dsp:nvSpPr>
      <dsp:spPr>
        <a:xfrm>
          <a:off x="1399711" y="15773"/>
          <a:ext cx="2321718" cy="11608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675" tIns="44450" rIns="66675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500" kern="1200" dirty="0">
              <a:latin typeface="Silka" panose="00000500000000000000" pitchFamily="50" charset="-18"/>
            </a:rPr>
            <a:t>Bankovky</a:t>
          </a:r>
        </a:p>
      </dsp:txBody>
      <dsp:txXfrm>
        <a:off x="1433711" y="49773"/>
        <a:ext cx="2253718" cy="1092859"/>
      </dsp:txXfrm>
    </dsp:sp>
    <dsp:sp modelId="{B73FE4B7-442B-4692-B9DD-B8553EB78092}">
      <dsp:nvSpPr>
        <dsp:cNvPr id="0" name=""/>
        <dsp:cNvSpPr/>
      </dsp:nvSpPr>
      <dsp:spPr>
        <a:xfrm>
          <a:off x="1631883" y="1176632"/>
          <a:ext cx="284526" cy="8553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55367"/>
              </a:lnTo>
              <a:lnTo>
                <a:pt x="284526" y="85536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0D7414-E8AF-4143-B1AA-05353DB12CA0}">
      <dsp:nvSpPr>
        <dsp:cNvPr id="0" name=""/>
        <dsp:cNvSpPr/>
      </dsp:nvSpPr>
      <dsp:spPr>
        <a:xfrm>
          <a:off x="1916410" y="1451570"/>
          <a:ext cx="1857374" cy="11608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29210" rIns="43815" bIns="2921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300" kern="1200" dirty="0">
              <a:latin typeface="Silka" panose="00000500000000000000" pitchFamily="50" charset="-18"/>
            </a:rPr>
            <a:t>tuzemské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800" kern="1200" dirty="0">
              <a:latin typeface="Silka" panose="00000500000000000000" pitchFamily="50" charset="-18"/>
            </a:rPr>
            <a:t>pamětní</a:t>
          </a:r>
        </a:p>
      </dsp:txBody>
      <dsp:txXfrm>
        <a:off x="1950410" y="1485570"/>
        <a:ext cx="1789374" cy="1092859"/>
      </dsp:txXfrm>
    </dsp:sp>
    <dsp:sp modelId="{B4C8003C-FF8D-46D3-BA46-2454AEE7F403}">
      <dsp:nvSpPr>
        <dsp:cNvPr id="0" name=""/>
        <dsp:cNvSpPr/>
      </dsp:nvSpPr>
      <dsp:spPr>
        <a:xfrm>
          <a:off x="1631883" y="1176632"/>
          <a:ext cx="284526" cy="23064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06441"/>
              </a:lnTo>
              <a:lnTo>
                <a:pt x="284526" y="230644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36E4DE-BBC5-4420-9838-9EC8DAF1B7B9}">
      <dsp:nvSpPr>
        <dsp:cNvPr id="0" name=""/>
        <dsp:cNvSpPr/>
      </dsp:nvSpPr>
      <dsp:spPr>
        <a:xfrm>
          <a:off x="1916410" y="2902644"/>
          <a:ext cx="1857374" cy="11608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300" kern="1200" dirty="0">
              <a:latin typeface="Silka" panose="00000500000000000000" pitchFamily="50" charset="-18"/>
            </a:rPr>
            <a:t>cizozemské</a:t>
          </a:r>
        </a:p>
      </dsp:txBody>
      <dsp:txXfrm>
        <a:off x="1950410" y="2936644"/>
        <a:ext cx="1789374" cy="1092859"/>
      </dsp:txXfrm>
    </dsp:sp>
    <dsp:sp modelId="{CA7CAC58-62FD-4EDA-9240-BDE3091B78C3}">
      <dsp:nvSpPr>
        <dsp:cNvPr id="0" name=""/>
        <dsp:cNvSpPr/>
      </dsp:nvSpPr>
      <dsp:spPr>
        <a:xfrm>
          <a:off x="4354214" y="496"/>
          <a:ext cx="2321718" cy="11608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675" tIns="44450" rIns="66675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500" kern="1200" dirty="0">
              <a:latin typeface="Silka" panose="00000500000000000000" pitchFamily="50" charset="-18"/>
            </a:rPr>
            <a:t>Mince</a:t>
          </a:r>
        </a:p>
      </dsp:txBody>
      <dsp:txXfrm>
        <a:off x="4388214" y="34496"/>
        <a:ext cx="2253718" cy="1092859"/>
      </dsp:txXfrm>
    </dsp:sp>
    <dsp:sp modelId="{A8E4C47B-CF55-44DE-B46F-0903167C5766}">
      <dsp:nvSpPr>
        <dsp:cNvPr id="0" name=""/>
        <dsp:cNvSpPr/>
      </dsp:nvSpPr>
      <dsp:spPr>
        <a:xfrm>
          <a:off x="4586386" y="1161355"/>
          <a:ext cx="232171" cy="8706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70644"/>
              </a:lnTo>
              <a:lnTo>
                <a:pt x="232171" y="87064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8F4A46-5786-4F89-95C8-1215726A1460}">
      <dsp:nvSpPr>
        <dsp:cNvPr id="0" name=""/>
        <dsp:cNvSpPr/>
      </dsp:nvSpPr>
      <dsp:spPr>
        <a:xfrm>
          <a:off x="4818558" y="1451570"/>
          <a:ext cx="1857374" cy="11608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29210" rIns="43815" bIns="2921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300" kern="1200" dirty="0">
              <a:latin typeface="Silka" panose="00000500000000000000" pitchFamily="50" charset="-18"/>
            </a:rPr>
            <a:t>tuzemské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800" kern="1200" dirty="0">
              <a:latin typeface="Silka" panose="00000500000000000000" pitchFamily="50" charset="-18"/>
            </a:rPr>
            <a:t>pamětní</a:t>
          </a:r>
        </a:p>
      </dsp:txBody>
      <dsp:txXfrm>
        <a:off x="4852558" y="1485570"/>
        <a:ext cx="1789374" cy="1092859"/>
      </dsp:txXfrm>
    </dsp:sp>
    <dsp:sp modelId="{16ACE2D1-C45A-4906-ABA3-D19555FFEDA4}">
      <dsp:nvSpPr>
        <dsp:cNvPr id="0" name=""/>
        <dsp:cNvSpPr/>
      </dsp:nvSpPr>
      <dsp:spPr>
        <a:xfrm>
          <a:off x="4586386" y="1161355"/>
          <a:ext cx="232171" cy="23217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21718"/>
              </a:lnTo>
              <a:lnTo>
                <a:pt x="232171" y="232171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A577C0-A248-4C62-B7A4-E186D770A7BE}">
      <dsp:nvSpPr>
        <dsp:cNvPr id="0" name=""/>
        <dsp:cNvSpPr/>
      </dsp:nvSpPr>
      <dsp:spPr>
        <a:xfrm>
          <a:off x="4818558" y="2902644"/>
          <a:ext cx="1857374" cy="11608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300" kern="1200" dirty="0">
              <a:latin typeface="Silka" panose="00000500000000000000" pitchFamily="50" charset="-18"/>
            </a:rPr>
            <a:t>cizozemské</a:t>
          </a:r>
        </a:p>
      </dsp:txBody>
      <dsp:txXfrm>
        <a:off x="4852558" y="2936644"/>
        <a:ext cx="1789374" cy="109285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53C14D-6934-4D0E-8F40-1D039640317F}">
      <dsp:nvSpPr>
        <dsp:cNvPr id="0" name=""/>
        <dsp:cNvSpPr/>
      </dsp:nvSpPr>
      <dsp:spPr>
        <a:xfrm>
          <a:off x="647252" y="1821201"/>
          <a:ext cx="1582523" cy="79126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kern="1200" dirty="0">
              <a:latin typeface="Silka" panose="00000500000000000000" pitchFamily="50" charset="-18"/>
            </a:rPr>
            <a:t>Tuzemská bankovka</a:t>
          </a:r>
        </a:p>
      </dsp:txBody>
      <dsp:txXfrm>
        <a:off x="670427" y="1844376"/>
        <a:ext cx="1536173" cy="744911"/>
      </dsp:txXfrm>
    </dsp:sp>
    <dsp:sp modelId="{D98667E6-92E1-424D-B3A5-F7DABCB387B0}">
      <dsp:nvSpPr>
        <dsp:cNvPr id="0" name=""/>
        <dsp:cNvSpPr/>
      </dsp:nvSpPr>
      <dsp:spPr>
        <a:xfrm rot="17350740">
          <a:off x="1582856" y="1290818"/>
          <a:ext cx="1926848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926848" y="1606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700" kern="1200"/>
        </a:p>
      </dsp:txBody>
      <dsp:txXfrm>
        <a:off x="2498109" y="1258709"/>
        <a:ext cx="96342" cy="96342"/>
      </dsp:txXfrm>
    </dsp:sp>
    <dsp:sp modelId="{CFF0E5F9-E245-4C43-BBA5-8950E8A8BDAA}">
      <dsp:nvSpPr>
        <dsp:cNvPr id="0" name=""/>
        <dsp:cNvSpPr/>
      </dsp:nvSpPr>
      <dsp:spPr>
        <a:xfrm>
          <a:off x="2862785" y="1298"/>
          <a:ext cx="1582523" cy="79126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kern="1200" dirty="0">
              <a:latin typeface="Silka" panose="00000500000000000000" pitchFamily="50" charset="-18"/>
            </a:rPr>
            <a:t>celá</a:t>
          </a:r>
        </a:p>
      </dsp:txBody>
      <dsp:txXfrm>
        <a:off x="2885960" y="24473"/>
        <a:ext cx="1536173" cy="744911"/>
      </dsp:txXfrm>
    </dsp:sp>
    <dsp:sp modelId="{19EBB2BB-D6C9-4A80-B46F-C95278907C88}">
      <dsp:nvSpPr>
        <dsp:cNvPr id="0" name=""/>
        <dsp:cNvSpPr/>
      </dsp:nvSpPr>
      <dsp:spPr>
        <a:xfrm rot="18289469">
          <a:off x="1992044" y="1745794"/>
          <a:ext cx="1108472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108472" y="1606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500" kern="1200"/>
        </a:p>
      </dsp:txBody>
      <dsp:txXfrm>
        <a:off x="2518568" y="1734144"/>
        <a:ext cx="55423" cy="55423"/>
      </dsp:txXfrm>
    </dsp:sp>
    <dsp:sp modelId="{9629CC92-63E4-4935-8EC2-CFD3F187CDF9}">
      <dsp:nvSpPr>
        <dsp:cNvPr id="0" name=""/>
        <dsp:cNvSpPr/>
      </dsp:nvSpPr>
      <dsp:spPr>
        <a:xfrm>
          <a:off x="2862785" y="911250"/>
          <a:ext cx="1582523" cy="79126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kern="1200" dirty="0">
              <a:latin typeface="Silka" panose="00000500000000000000" pitchFamily="50" charset="-18"/>
            </a:rPr>
            <a:t>celistvá</a:t>
          </a:r>
        </a:p>
      </dsp:txBody>
      <dsp:txXfrm>
        <a:off x="2885960" y="934425"/>
        <a:ext cx="1536173" cy="744911"/>
      </dsp:txXfrm>
    </dsp:sp>
    <dsp:sp modelId="{2117FF6E-9FBC-4289-B0FA-064AB1248329}">
      <dsp:nvSpPr>
        <dsp:cNvPr id="0" name=""/>
        <dsp:cNvSpPr/>
      </dsp:nvSpPr>
      <dsp:spPr>
        <a:xfrm>
          <a:off x="2229775" y="2200769"/>
          <a:ext cx="633009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633009" y="1606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500" kern="1200"/>
        </a:p>
      </dsp:txBody>
      <dsp:txXfrm>
        <a:off x="2530455" y="2201006"/>
        <a:ext cx="31650" cy="31650"/>
      </dsp:txXfrm>
    </dsp:sp>
    <dsp:sp modelId="{4B7B6FFC-9CF2-411D-9D20-9C9BB369E69F}">
      <dsp:nvSpPr>
        <dsp:cNvPr id="0" name=""/>
        <dsp:cNvSpPr/>
      </dsp:nvSpPr>
      <dsp:spPr>
        <a:xfrm>
          <a:off x="2862785" y="1821201"/>
          <a:ext cx="1582523" cy="79126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kern="1200" dirty="0">
              <a:latin typeface="Silka" panose="00000500000000000000" pitchFamily="50" charset="-18"/>
            </a:rPr>
            <a:t>opotřebovaná oběhem</a:t>
          </a:r>
        </a:p>
      </dsp:txBody>
      <dsp:txXfrm>
        <a:off x="2885960" y="1844376"/>
        <a:ext cx="1536173" cy="744911"/>
      </dsp:txXfrm>
    </dsp:sp>
    <dsp:sp modelId="{BEB79A6C-8F2E-4F4A-B2A3-5AEB7C6E528E}">
      <dsp:nvSpPr>
        <dsp:cNvPr id="0" name=""/>
        <dsp:cNvSpPr/>
      </dsp:nvSpPr>
      <dsp:spPr>
        <a:xfrm rot="3310531">
          <a:off x="1992044" y="2655745"/>
          <a:ext cx="1108472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108472" y="1606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500" kern="1200"/>
        </a:p>
      </dsp:txBody>
      <dsp:txXfrm>
        <a:off x="2518568" y="2644095"/>
        <a:ext cx="55423" cy="55423"/>
      </dsp:txXfrm>
    </dsp:sp>
    <dsp:sp modelId="{4599077C-C09E-4DA1-85CE-DB9F6B415D74}">
      <dsp:nvSpPr>
        <dsp:cNvPr id="0" name=""/>
        <dsp:cNvSpPr/>
      </dsp:nvSpPr>
      <dsp:spPr>
        <a:xfrm>
          <a:off x="2862785" y="2731152"/>
          <a:ext cx="1582523" cy="79126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kern="1200" dirty="0">
              <a:latin typeface="Silka" panose="00000500000000000000" pitchFamily="50" charset="-18"/>
            </a:rPr>
            <a:t>nestandardně poškozená</a:t>
          </a:r>
        </a:p>
      </dsp:txBody>
      <dsp:txXfrm>
        <a:off x="2885960" y="2754327"/>
        <a:ext cx="1536173" cy="744911"/>
      </dsp:txXfrm>
    </dsp:sp>
    <dsp:sp modelId="{4109632B-67F8-4B8F-A5EB-A31492FEB793}">
      <dsp:nvSpPr>
        <dsp:cNvPr id="0" name=""/>
        <dsp:cNvSpPr/>
      </dsp:nvSpPr>
      <dsp:spPr>
        <a:xfrm rot="4249260">
          <a:off x="1582856" y="3110721"/>
          <a:ext cx="1926848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926848" y="1606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700" kern="1200"/>
        </a:p>
      </dsp:txBody>
      <dsp:txXfrm>
        <a:off x="2498109" y="3078611"/>
        <a:ext cx="96342" cy="96342"/>
      </dsp:txXfrm>
    </dsp:sp>
    <dsp:sp modelId="{9436C7F1-AD0D-4D8F-912F-5CE6419DEC20}">
      <dsp:nvSpPr>
        <dsp:cNvPr id="0" name=""/>
        <dsp:cNvSpPr/>
      </dsp:nvSpPr>
      <dsp:spPr>
        <a:xfrm>
          <a:off x="2862785" y="3641103"/>
          <a:ext cx="1582523" cy="79126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kern="1200" dirty="0">
              <a:latin typeface="Silka" panose="00000500000000000000" pitchFamily="50" charset="-18"/>
            </a:rPr>
            <a:t>běžně poškozená</a:t>
          </a:r>
        </a:p>
      </dsp:txBody>
      <dsp:txXfrm>
        <a:off x="2885960" y="3664278"/>
        <a:ext cx="1536173" cy="74491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71646B-2293-4FBD-BD8F-60F72EAB2E52}">
      <dsp:nvSpPr>
        <dsp:cNvPr id="0" name=""/>
        <dsp:cNvSpPr/>
      </dsp:nvSpPr>
      <dsp:spPr>
        <a:xfrm>
          <a:off x="114227" y="1793602"/>
          <a:ext cx="2078229" cy="10391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100" kern="1200" dirty="0">
              <a:latin typeface="Silka" panose="00000500000000000000" pitchFamily="50" charset="-18"/>
            </a:rPr>
            <a:t>Tuzemská mince</a:t>
          </a:r>
        </a:p>
      </dsp:txBody>
      <dsp:txXfrm>
        <a:off x="144662" y="1824037"/>
        <a:ext cx="2017359" cy="978244"/>
      </dsp:txXfrm>
    </dsp:sp>
    <dsp:sp modelId="{680BB50D-A175-42D2-9A2D-D43FCF46508B}">
      <dsp:nvSpPr>
        <dsp:cNvPr id="0" name=""/>
        <dsp:cNvSpPr/>
      </dsp:nvSpPr>
      <dsp:spPr>
        <a:xfrm rot="17692822">
          <a:off x="1620175" y="1396708"/>
          <a:ext cx="1975855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975855" y="2021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700" kern="1200"/>
        </a:p>
      </dsp:txBody>
      <dsp:txXfrm>
        <a:off x="2558706" y="1367527"/>
        <a:ext cx="98792" cy="98792"/>
      </dsp:txXfrm>
    </dsp:sp>
    <dsp:sp modelId="{31FB8524-0E73-4029-A5C8-56F75DAA326F}">
      <dsp:nvSpPr>
        <dsp:cNvPr id="0" name=""/>
        <dsp:cNvSpPr/>
      </dsp:nvSpPr>
      <dsp:spPr>
        <a:xfrm>
          <a:off x="3023748" y="1129"/>
          <a:ext cx="2078229" cy="10391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100" kern="1200" dirty="0">
              <a:latin typeface="Silka" panose="00000500000000000000" pitchFamily="50" charset="-18"/>
            </a:rPr>
            <a:t>celá</a:t>
          </a:r>
        </a:p>
      </dsp:txBody>
      <dsp:txXfrm>
        <a:off x="3054183" y="31564"/>
        <a:ext cx="2017359" cy="978244"/>
      </dsp:txXfrm>
    </dsp:sp>
    <dsp:sp modelId="{7C1B1BBE-EA97-4F68-A8AB-A9A7938B6996}">
      <dsp:nvSpPr>
        <dsp:cNvPr id="0" name=""/>
        <dsp:cNvSpPr/>
      </dsp:nvSpPr>
      <dsp:spPr>
        <a:xfrm rot="19457599">
          <a:off x="2096233" y="1994199"/>
          <a:ext cx="1023739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023739" y="2021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500" kern="1200"/>
        </a:p>
      </dsp:txBody>
      <dsp:txXfrm>
        <a:off x="2582509" y="1988821"/>
        <a:ext cx="51186" cy="51186"/>
      </dsp:txXfrm>
    </dsp:sp>
    <dsp:sp modelId="{1D117BB4-A5F6-4C3D-9A7B-8BC7BD17510D}">
      <dsp:nvSpPr>
        <dsp:cNvPr id="0" name=""/>
        <dsp:cNvSpPr/>
      </dsp:nvSpPr>
      <dsp:spPr>
        <a:xfrm>
          <a:off x="3023748" y="1196111"/>
          <a:ext cx="2078229" cy="10391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100" kern="1200" dirty="0">
              <a:latin typeface="Silka" panose="00000500000000000000" pitchFamily="50" charset="-18"/>
            </a:rPr>
            <a:t>opotřebovaná oběhem</a:t>
          </a:r>
        </a:p>
      </dsp:txBody>
      <dsp:txXfrm>
        <a:off x="3054183" y="1226546"/>
        <a:ext cx="2017359" cy="978244"/>
      </dsp:txXfrm>
    </dsp:sp>
    <dsp:sp modelId="{1A7A5DEF-FBBC-485B-8D2E-36DFCFA59515}">
      <dsp:nvSpPr>
        <dsp:cNvPr id="0" name=""/>
        <dsp:cNvSpPr/>
      </dsp:nvSpPr>
      <dsp:spPr>
        <a:xfrm rot="2142401">
          <a:off x="2096233" y="2591690"/>
          <a:ext cx="1023739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023739" y="2021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500" kern="1200"/>
        </a:p>
      </dsp:txBody>
      <dsp:txXfrm>
        <a:off x="2582509" y="2586312"/>
        <a:ext cx="51186" cy="51186"/>
      </dsp:txXfrm>
    </dsp:sp>
    <dsp:sp modelId="{DCBD9FEE-E102-41E7-8E10-441842D4E470}">
      <dsp:nvSpPr>
        <dsp:cNvPr id="0" name=""/>
        <dsp:cNvSpPr/>
      </dsp:nvSpPr>
      <dsp:spPr>
        <a:xfrm>
          <a:off x="3023748" y="2391093"/>
          <a:ext cx="2078229" cy="10391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100" kern="1200" dirty="0">
              <a:latin typeface="Silka" panose="00000500000000000000" pitchFamily="50" charset="-18"/>
            </a:rPr>
            <a:t>nestandardně poškozená</a:t>
          </a:r>
        </a:p>
      </dsp:txBody>
      <dsp:txXfrm>
        <a:off x="3054183" y="2421528"/>
        <a:ext cx="2017359" cy="978244"/>
      </dsp:txXfrm>
    </dsp:sp>
    <dsp:sp modelId="{9727844F-6F7E-4F88-B35F-63A91D82D3FD}">
      <dsp:nvSpPr>
        <dsp:cNvPr id="0" name=""/>
        <dsp:cNvSpPr/>
      </dsp:nvSpPr>
      <dsp:spPr>
        <a:xfrm rot="3907178">
          <a:off x="1620175" y="3189181"/>
          <a:ext cx="1975855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975855" y="2021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700" kern="1200"/>
        </a:p>
      </dsp:txBody>
      <dsp:txXfrm>
        <a:off x="2558706" y="3160000"/>
        <a:ext cx="98792" cy="98792"/>
      </dsp:txXfrm>
    </dsp:sp>
    <dsp:sp modelId="{BCF777C9-22AA-40FB-91A5-878D335468F3}">
      <dsp:nvSpPr>
        <dsp:cNvPr id="0" name=""/>
        <dsp:cNvSpPr/>
      </dsp:nvSpPr>
      <dsp:spPr>
        <a:xfrm>
          <a:off x="3023748" y="3586075"/>
          <a:ext cx="2078229" cy="10391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100" kern="1200" dirty="0">
              <a:latin typeface="Silka" panose="00000500000000000000" pitchFamily="50" charset="-18"/>
            </a:rPr>
            <a:t>běžně poškozená</a:t>
          </a:r>
        </a:p>
      </dsp:txBody>
      <dsp:txXfrm>
        <a:off x="3054183" y="3616510"/>
        <a:ext cx="2017359" cy="9782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859C9F-3063-48BE-BFAC-193F01EA5427}" type="datetimeFigureOut">
              <a:rPr lang="cs-CZ" smtClean="0"/>
              <a:t>26.09.2026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DD3CA3-1230-4240-9E86-9E440801462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78643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DD3CA3-1230-4240-9E86-9E440801462F}" type="slidenum">
              <a:rPr lang="cs-CZ" smtClean="0"/>
              <a:t>37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034589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sv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 jednoduch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97ACEE47-C3F7-23FC-F32B-A9841C1ED981}"/>
              </a:ext>
            </a:extLst>
          </p:cNvPr>
          <p:cNvSpPr/>
          <p:nvPr userDrawn="1"/>
        </p:nvSpPr>
        <p:spPr>
          <a:xfrm>
            <a:off x="1" y="0"/>
            <a:ext cx="12192000" cy="4939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5" name="object 5">
            <a:extLst>
              <a:ext uri="{FF2B5EF4-FFF2-40B4-BE49-F238E27FC236}">
                <a16:creationId xmlns:a16="http://schemas.microsoft.com/office/drawing/2014/main" id="{50FF414F-5A20-59D9-D225-5FB9C627C29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980991"/>
            <a:ext cx="851909" cy="2271505"/>
          </a:xfrm>
          <a:prstGeom prst="rect">
            <a:avLst/>
          </a:prstGeom>
        </p:spPr>
      </p:pic>
      <p:pic>
        <p:nvPicPr>
          <p:cNvPr id="10" name="Picture 13">
            <a:extLst>
              <a:ext uri="{FF2B5EF4-FFF2-40B4-BE49-F238E27FC236}">
                <a16:creationId xmlns:a16="http://schemas.microsoft.com/office/drawing/2014/main" id="{4661CB4E-8A6B-1F9C-FDBF-52992CC694A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93800" y="0"/>
            <a:ext cx="1259999" cy="1911236"/>
          </a:xfrm>
          <a:prstGeom prst="rect">
            <a:avLst/>
          </a:prstGeom>
        </p:spPr>
      </p:pic>
      <p:sp>
        <p:nvSpPr>
          <p:cNvPr id="6" name="Zástupný text 4">
            <a:extLst>
              <a:ext uri="{FF2B5EF4-FFF2-40B4-BE49-F238E27FC236}">
                <a16:creationId xmlns:a16="http://schemas.microsoft.com/office/drawing/2014/main" id="{DE1F7771-8998-0FAD-243D-5EBE54BA7C1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28700" y="1842655"/>
            <a:ext cx="8856517" cy="2604653"/>
          </a:xfrm>
          <a:prstGeom prst="rect">
            <a:avLst/>
          </a:prstGeom>
        </p:spPr>
        <p:txBody>
          <a:bodyPr tIns="0" rIns="0" bIns="0" anchor="ctr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6000" b="1">
                <a:solidFill>
                  <a:schemeClr val="bg1"/>
                </a:solidFill>
              </a:defRPr>
            </a:lvl1pPr>
            <a:lvl2pPr marL="0" indent="6350">
              <a:spcBef>
                <a:spcPts val="0"/>
              </a:spcBef>
              <a:spcAft>
                <a:spcPts val="1200"/>
              </a:spcAft>
              <a:buNone/>
              <a:defRPr sz="3000" b="1">
                <a:solidFill>
                  <a:schemeClr val="accent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0" marR="0" lvl="0" indent="63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Nadpis</a:t>
            </a:r>
          </a:p>
          <a:p>
            <a:pPr marL="0" marR="0" lvl="1" indent="63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Podnadpis</a:t>
            </a:r>
          </a:p>
        </p:txBody>
      </p:sp>
      <p:pic>
        <p:nvPicPr>
          <p:cNvPr id="4" name="Grafický objekt 3">
            <a:extLst>
              <a:ext uri="{FF2B5EF4-FFF2-40B4-BE49-F238E27FC236}">
                <a16:creationId xmlns:a16="http://schemas.microsoft.com/office/drawing/2014/main" id="{AAF95C92-74DB-D93E-BF3E-51B0A33D351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3112" y="5243188"/>
            <a:ext cx="4400624" cy="1310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448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 s pozad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Obsah obrázku budova, okno, fasáda, architektura&#10;&#10;Obsah generovaný pomocí AI může být nesprávný.">
            <a:extLst>
              <a:ext uri="{FF2B5EF4-FFF2-40B4-BE49-F238E27FC236}">
                <a16:creationId xmlns:a16="http://schemas.microsoft.com/office/drawing/2014/main" id="{DCE0663B-9BB2-E74A-DD74-A33EF9EC41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object 5">
            <a:extLst>
              <a:ext uri="{FF2B5EF4-FFF2-40B4-BE49-F238E27FC236}">
                <a16:creationId xmlns:a16="http://schemas.microsoft.com/office/drawing/2014/main" id="{50FF414F-5A20-59D9-D225-5FB9C627C29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1980991"/>
            <a:ext cx="851909" cy="2271505"/>
          </a:xfrm>
          <a:prstGeom prst="rect">
            <a:avLst/>
          </a:prstGeom>
        </p:spPr>
      </p:pic>
      <p:pic>
        <p:nvPicPr>
          <p:cNvPr id="10" name="Picture 13">
            <a:extLst>
              <a:ext uri="{FF2B5EF4-FFF2-40B4-BE49-F238E27FC236}">
                <a16:creationId xmlns:a16="http://schemas.microsoft.com/office/drawing/2014/main" id="{4661CB4E-8A6B-1F9C-FDBF-52992CC694A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93800" y="0"/>
            <a:ext cx="1259999" cy="1911236"/>
          </a:xfrm>
          <a:prstGeom prst="rect">
            <a:avLst/>
          </a:prstGeom>
        </p:spPr>
      </p:pic>
      <p:sp>
        <p:nvSpPr>
          <p:cNvPr id="6" name="Zástupný text 4">
            <a:extLst>
              <a:ext uri="{FF2B5EF4-FFF2-40B4-BE49-F238E27FC236}">
                <a16:creationId xmlns:a16="http://schemas.microsoft.com/office/drawing/2014/main" id="{DE1F7771-8998-0FAD-243D-5EBE54BA7C1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28700" y="1842655"/>
            <a:ext cx="8856517" cy="2604653"/>
          </a:xfrm>
          <a:prstGeom prst="rect">
            <a:avLst/>
          </a:prstGeom>
        </p:spPr>
        <p:txBody>
          <a:bodyPr tIns="0" rIns="0" bIns="0" anchor="ctr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6000" b="1">
                <a:solidFill>
                  <a:schemeClr val="bg1"/>
                </a:solidFill>
              </a:defRPr>
            </a:lvl1pPr>
            <a:lvl2pPr marL="0" indent="6350">
              <a:spcBef>
                <a:spcPts val="0"/>
              </a:spcBef>
              <a:spcAft>
                <a:spcPts val="1200"/>
              </a:spcAft>
              <a:buNone/>
              <a:defRPr sz="3000" b="1">
                <a:solidFill>
                  <a:schemeClr val="accent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0" marR="0" lvl="0" indent="63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Nadpis</a:t>
            </a:r>
          </a:p>
          <a:p>
            <a:pPr marL="0" marR="0" lvl="1" indent="63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Podnadpis</a:t>
            </a:r>
          </a:p>
        </p:txBody>
      </p:sp>
      <p:pic>
        <p:nvPicPr>
          <p:cNvPr id="5" name="Grafický objekt 4">
            <a:extLst>
              <a:ext uri="{FF2B5EF4-FFF2-40B4-BE49-F238E27FC236}">
                <a16:creationId xmlns:a16="http://schemas.microsoft.com/office/drawing/2014/main" id="{46086D52-4F29-E1FE-5F1C-41F68998BB1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3112" y="5243188"/>
            <a:ext cx="4400624" cy="1310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863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 detail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cký objekt 3">
            <a:extLst>
              <a:ext uri="{FF2B5EF4-FFF2-40B4-BE49-F238E27FC236}">
                <a16:creationId xmlns:a16="http://schemas.microsoft.com/office/drawing/2014/main" id="{2DAF5CA2-A1A9-55DB-56D8-61BC3AEB911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6852" y="493147"/>
            <a:ext cx="5359400" cy="1066800"/>
          </a:xfrm>
          <a:prstGeom prst="rect">
            <a:avLst/>
          </a:prstGeom>
        </p:spPr>
      </p:pic>
      <p:sp>
        <p:nvSpPr>
          <p:cNvPr id="12" name="Zástupný symbol obrázku 10">
            <a:extLst>
              <a:ext uri="{FF2B5EF4-FFF2-40B4-BE49-F238E27FC236}">
                <a16:creationId xmlns:a16="http://schemas.microsoft.com/office/drawing/2014/main" id="{E679D543-9435-D1EB-C7A4-B81173A28C9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983153" y="0"/>
            <a:ext cx="5208847" cy="6858000"/>
          </a:xfrm>
          <a:prstGeom prst="rect">
            <a:avLst/>
          </a:prstGeom>
        </p:spPr>
        <p:txBody>
          <a:bodyPr lIns="0" tIns="900000" rIns="0" bIns="0" anchor="ctr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na ikonu přidáte obrázek.</a:t>
            </a:r>
            <a:endParaRPr lang="cs-CZ" dirty="0"/>
          </a:p>
        </p:txBody>
      </p:sp>
      <p:pic>
        <p:nvPicPr>
          <p:cNvPr id="34" name="object 5">
            <a:extLst>
              <a:ext uri="{FF2B5EF4-FFF2-40B4-BE49-F238E27FC236}">
                <a16:creationId xmlns:a16="http://schemas.microsoft.com/office/drawing/2014/main" id="{E2A84DE8-2E9A-AA09-CD09-69FE963B78B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2489769"/>
            <a:ext cx="851909" cy="2271505"/>
          </a:xfrm>
          <a:prstGeom prst="rect">
            <a:avLst/>
          </a:prstGeom>
        </p:spPr>
      </p:pic>
      <p:pic>
        <p:nvPicPr>
          <p:cNvPr id="35" name="object 5">
            <a:extLst>
              <a:ext uri="{FF2B5EF4-FFF2-40B4-BE49-F238E27FC236}">
                <a16:creationId xmlns:a16="http://schemas.microsoft.com/office/drawing/2014/main" id="{C389887F-833B-0C0C-3DB7-0987241132A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2489770"/>
            <a:ext cx="851909" cy="2271505"/>
          </a:xfrm>
          <a:prstGeom prst="rect">
            <a:avLst/>
          </a:prstGeom>
        </p:spPr>
      </p:pic>
      <p:sp>
        <p:nvSpPr>
          <p:cNvPr id="7" name="Zástupný text 2">
            <a:extLst>
              <a:ext uri="{FF2B5EF4-FFF2-40B4-BE49-F238E27FC236}">
                <a16:creationId xmlns:a16="http://schemas.microsoft.com/office/drawing/2014/main" id="{BA00DAD5-C5EC-EE9E-7DD7-587D3F17E03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23663" y="2403764"/>
            <a:ext cx="5237437" cy="2452254"/>
          </a:xfrm>
          <a:prstGeom prst="rect">
            <a:avLst/>
          </a:prstGeom>
        </p:spPr>
        <p:txBody>
          <a:bodyPr lIns="90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 b="1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spcBef>
                <a:spcPts val="1200"/>
              </a:spcBef>
              <a:spcAft>
                <a:spcPts val="1800"/>
              </a:spcAft>
              <a:buNone/>
              <a:defRPr sz="1800" b="1">
                <a:solidFill>
                  <a:schemeClr val="accent1"/>
                </a:solidFill>
              </a:defRPr>
            </a:lvl2pPr>
            <a:lvl3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</a:lstStyle>
          <a:p>
            <a:pPr lvl="0"/>
            <a:r>
              <a:rPr lang="cs-CZ" dirty="0"/>
              <a:t>Nadpis</a:t>
            </a:r>
          </a:p>
          <a:p>
            <a:pPr lvl="1"/>
            <a:r>
              <a:rPr lang="cs-CZ" dirty="0"/>
              <a:t>Druhá úroveň (podnadpis)</a:t>
            </a:r>
          </a:p>
          <a:p>
            <a:pPr lvl="2"/>
            <a:r>
              <a:rPr lang="cs-CZ" dirty="0"/>
              <a:t>Třetí úroveň (jméno/datum)</a:t>
            </a:r>
          </a:p>
        </p:txBody>
      </p:sp>
    </p:spTree>
    <p:extLst>
      <p:ext uri="{BB962C8B-B14F-4D97-AF65-F5344CB8AC3E}">
        <p14:creationId xmlns:p14="http://schemas.microsoft.com/office/powerpoint/2010/main" val="2763115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ástupný symbol pro datum 9">
            <a:extLst>
              <a:ext uri="{FF2B5EF4-FFF2-40B4-BE49-F238E27FC236}">
                <a16:creationId xmlns:a16="http://schemas.microsoft.com/office/drawing/2014/main" id="{CE508660-CE8B-661A-E165-C4FD3F990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06.10.2024</a:t>
            </a:r>
            <a:endParaRPr lang="cs-CZ" dirty="0"/>
          </a:p>
        </p:txBody>
      </p:sp>
      <p:sp>
        <p:nvSpPr>
          <p:cNvPr id="11" name="Zástupný symbol pro zápatí 10">
            <a:extLst>
              <a:ext uri="{FF2B5EF4-FFF2-40B4-BE49-F238E27FC236}">
                <a16:creationId xmlns:a16="http://schemas.microsoft.com/office/drawing/2014/main" id="{6DC03DFB-550E-9950-D2A6-53E409BCF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2" name="Zástupný symbol pro číslo snímku 11">
            <a:extLst>
              <a:ext uri="{FF2B5EF4-FFF2-40B4-BE49-F238E27FC236}">
                <a16:creationId xmlns:a16="http://schemas.microsoft.com/office/drawing/2014/main" id="{50C21FC6-5D7A-7AC6-CA4E-DED8018BD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4A95A25F-F02F-8269-8142-EA5F6126A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14" name="Zástupný obsah 12">
            <a:extLst>
              <a:ext uri="{FF2B5EF4-FFF2-40B4-BE49-F238E27FC236}">
                <a16:creationId xmlns:a16="http://schemas.microsoft.com/office/drawing/2014/main" id="{D7161A02-876A-9505-3BBC-7C16D7C1AA5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2212429"/>
            <a:ext cx="10515600" cy="396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226389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 a obráz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obrázku 10">
            <a:extLst>
              <a:ext uri="{FF2B5EF4-FFF2-40B4-BE49-F238E27FC236}">
                <a16:creationId xmlns:a16="http://schemas.microsoft.com/office/drawing/2014/main" id="{52DD3B65-2E98-979E-257A-930671D9F46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-1" y="-1"/>
            <a:ext cx="4844955" cy="6858000"/>
          </a:xfrm>
          <a:prstGeom prst="rect">
            <a:avLst/>
          </a:prstGeom>
        </p:spPr>
        <p:txBody>
          <a:bodyPr lIns="0" tIns="900000" rIns="0" bIns="0" anchor="ctr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10" name="Zástupný symbol pro datum 9">
            <a:extLst>
              <a:ext uri="{FF2B5EF4-FFF2-40B4-BE49-F238E27FC236}">
                <a16:creationId xmlns:a16="http://schemas.microsoft.com/office/drawing/2014/main" id="{9F0C2ABC-CC43-17AB-0104-6954B7A40C81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lang="cs-CZ"/>
              <a:t>06.10.2024</a:t>
            </a:r>
            <a:endParaRPr lang="cs-CZ" dirty="0"/>
          </a:p>
        </p:txBody>
      </p:sp>
      <p:sp>
        <p:nvSpPr>
          <p:cNvPr id="11" name="Zástupný symbol pro zápatí 10">
            <a:extLst>
              <a:ext uri="{FF2B5EF4-FFF2-40B4-BE49-F238E27FC236}">
                <a16:creationId xmlns:a16="http://schemas.microsoft.com/office/drawing/2014/main" id="{877017D7-CDF5-A943-CE98-B294DE548732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5213446" y="6459484"/>
            <a:ext cx="4114800" cy="174660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13" name="Zástupný symbol pro číslo snímku 12">
            <a:extLst>
              <a:ext uri="{FF2B5EF4-FFF2-40B4-BE49-F238E27FC236}">
                <a16:creationId xmlns:a16="http://schemas.microsoft.com/office/drawing/2014/main" id="{EB20A5CB-336C-6312-4E22-E267FB9815E6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4BD12223-C07C-4A7F-57C6-8457BC907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3444" y="1036717"/>
            <a:ext cx="6140355" cy="992057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6" name="Zástupný obsah 12">
            <a:extLst>
              <a:ext uri="{FF2B5EF4-FFF2-40B4-BE49-F238E27FC236}">
                <a16:creationId xmlns:a16="http://schemas.microsoft.com/office/drawing/2014/main" id="{B88CBFF7-77B9-8938-C427-DAFF49AFE8E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13442" y="2212429"/>
            <a:ext cx="6140357" cy="396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3419206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áhlaví oddílu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5">
            <a:extLst>
              <a:ext uri="{FF2B5EF4-FFF2-40B4-BE49-F238E27FC236}">
                <a16:creationId xmlns:a16="http://schemas.microsoft.com/office/drawing/2014/main" id="{777E83E9-FBC3-41DB-D073-90CC8D29D1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00710" y="2293248"/>
            <a:ext cx="851909" cy="2271505"/>
          </a:xfrm>
          <a:prstGeom prst="rect">
            <a:avLst/>
          </a:prstGeom>
        </p:spPr>
      </p:pic>
      <p:sp>
        <p:nvSpPr>
          <p:cNvPr id="14" name="Zástupný text 12">
            <a:extLst>
              <a:ext uri="{FF2B5EF4-FFF2-40B4-BE49-F238E27FC236}">
                <a16:creationId xmlns:a16="http://schemas.microsoft.com/office/drawing/2014/main" id="{1D52F6CD-9450-995B-7DC8-AC2D9DC47C9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66899" y="2293938"/>
            <a:ext cx="8856519" cy="2270125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3200" b="1">
                <a:solidFill>
                  <a:schemeClr val="accent1"/>
                </a:solidFill>
              </a:defRPr>
            </a:lvl2pPr>
          </a:lstStyle>
          <a:p>
            <a:pPr lvl="0"/>
            <a:r>
              <a:rPr lang="cs-CZ" dirty="0"/>
              <a:t>Název kapitoly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Číslo kapitoly</a:t>
            </a:r>
          </a:p>
        </p:txBody>
      </p:sp>
    </p:spTree>
    <p:extLst>
      <p:ext uri="{BB962C8B-B14F-4D97-AF65-F5344CB8AC3E}">
        <p14:creationId xmlns:p14="http://schemas.microsoft.com/office/powerpoint/2010/main" val="32472868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ástupný symbol pro datum 10">
            <a:extLst>
              <a:ext uri="{FF2B5EF4-FFF2-40B4-BE49-F238E27FC236}">
                <a16:creationId xmlns:a16="http://schemas.microsoft.com/office/drawing/2014/main" id="{697CC953-0C05-B7CE-7011-5B0D5C7A8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06.10.2024</a:t>
            </a:r>
            <a:endParaRPr lang="cs-CZ" dirty="0"/>
          </a:p>
        </p:txBody>
      </p:sp>
      <p:sp>
        <p:nvSpPr>
          <p:cNvPr id="12" name="Zástupný symbol pro zápatí 11">
            <a:extLst>
              <a:ext uri="{FF2B5EF4-FFF2-40B4-BE49-F238E27FC236}">
                <a16:creationId xmlns:a16="http://schemas.microsoft.com/office/drawing/2014/main" id="{7A81C3BF-D414-5FC0-1F27-97597B026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3" name="Zástupný symbol pro číslo snímku 12">
            <a:extLst>
              <a:ext uri="{FF2B5EF4-FFF2-40B4-BE49-F238E27FC236}">
                <a16:creationId xmlns:a16="http://schemas.microsoft.com/office/drawing/2014/main" id="{7DFD97F8-F81C-AF42-656A-019ED6C57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91F539E0-C7A4-0AE7-6F63-C867D500C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7" name="Zástupný obsah 2">
            <a:extLst>
              <a:ext uri="{FF2B5EF4-FFF2-40B4-BE49-F238E27FC236}">
                <a16:creationId xmlns:a16="http://schemas.microsoft.com/office/drawing/2014/main" id="{0896FEE9-8A2B-90C3-3BF1-5A89795213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212428"/>
            <a:ext cx="5181600" cy="396453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lang="cs-CZ" dirty="0"/>
            </a:lvl1pPr>
            <a:lvl2pPr>
              <a:defRPr lang="cs-CZ" dirty="0"/>
            </a:lvl2pPr>
            <a:lvl3pPr>
              <a:defRPr lang="cs-CZ" dirty="0"/>
            </a:lvl3pPr>
            <a:lvl4pPr>
              <a:defRPr lang="cs-CZ" dirty="0"/>
            </a:lvl4pPr>
            <a:lvl5pPr>
              <a:defRPr lang="cs-CZ" dirty="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8" name="Zástupný obsah 3">
            <a:extLst>
              <a:ext uri="{FF2B5EF4-FFF2-40B4-BE49-F238E27FC236}">
                <a16:creationId xmlns:a16="http://schemas.microsoft.com/office/drawing/2014/main" id="{05A476DD-BCA1-A85E-B008-A160ED4C7D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212428"/>
            <a:ext cx="5181600" cy="396453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lang="cs-CZ" dirty="0"/>
            </a:lvl1pPr>
            <a:lvl2pPr>
              <a:defRPr lang="cs-CZ" dirty="0"/>
            </a:lvl2pPr>
            <a:lvl3pPr>
              <a:defRPr lang="cs-CZ" dirty="0"/>
            </a:lvl3pPr>
            <a:lvl4pPr>
              <a:defRPr lang="cs-CZ" dirty="0"/>
            </a:lvl4pPr>
            <a:lvl5pPr>
              <a:defRPr lang="cs-CZ" dirty="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16773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177801B-4378-A2FB-7970-2A041DA767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221282"/>
            <a:ext cx="5157787" cy="365125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C67337E8-05A2-49DC-B2EB-AB77FDDAAC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744487"/>
            <a:ext cx="5157787" cy="344517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lang="cs-CZ" dirty="0"/>
            </a:lvl1pPr>
            <a:lvl2pPr>
              <a:defRPr lang="cs-CZ" dirty="0"/>
            </a:lvl2pPr>
            <a:lvl3pPr>
              <a:defRPr lang="cs-CZ" dirty="0"/>
            </a:lvl3pPr>
            <a:lvl4pPr>
              <a:defRPr lang="cs-CZ" dirty="0"/>
            </a:lvl4pPr>
            <a:lvl5pPr>
              <a:defRPr lang="cs-CZ" dirty="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00A721B7-8779-B62C-9FD8-0ADA237135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0612" y="2221282"/>
            <a:ext cx="5183188" cy="365125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4C071DEB-88CA-8F0F-5AC9-4809DB8FEB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744487"/>
            <a:ext cx="5183188" cy="344517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lang="cs-CZ" dirty="0"/>
            </a:lvl1pPr>
            <a:lvl2pPr>
              <a:defRPr lang="cs-CZ" dirty="0"/>
            </a:lvl2pPr>
            <a:lvl3pPr>
              <a:defRPr lang="cs-CZ" dirty="0"/>
            </a:lvl3pPr>
            <a:lvl4pPr>
              <a:defRPr lang="cs-CZ" dirty="0"/>
            </a:lvl4pPr>
            <a:lvl5pPr>
              <a:defRPr lang="cs-CZ" dirty="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13" name="Zástupný symbol pro datum 12">
            <a:extLst>
              <a:ext uri="{FF2B5EF4-FFF2-40B4-BE49-F238E27FC236}">
                <a16:creationId xmlns:a16="http://schemas.microsoft.com/office/drawing/2014/main" id="{7825EE7C-7BE2-D0DB-EA79-ABF44AF06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06.10.2024</a:t>
            </a:r>
            <a:endParaRPr lang="cs-CZ" dirty="0"/>
          </a:p>
        </p:txBody>
      </p:sp>
      <p:sp>
        <p:nvSpPr>
          <p:cNvPr id="14" name="Zástupný symbol pro zápatí 13">
            <a:extLst>
              <a:ext uri="{FF2B5EF4-FFF2-40B4-BE49-F238E27FC236}">
                <a16:creationId xmlns:a16="http://schemas.microsoft.com/office/drawing/2014/main" id="{368B85BF-50C1-7968-58A7-B93500B50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5" name="Zástupný symbol pro číslo snímku 14">
            <a:extLst>
              <a:ext uri="{FF2B5EF4-FFF2-40B4-BE49-F238E27FC236}">
                <a16:creationId xmlns:a16="http://schemas.microsoft.com/office/drawing/2014/main" id="{669CA748-6A96-8A2E-080B-54E4FE427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1" name="Nadpis 10">
            <a:extLst>
              <a:ext uri="{FF2B5EF4-FFF2-40B4-BE49-F238E27FC236}">
                <a16:creationId xmlns:a16="http://schemas.microsoft.com/office/drawing/2014/main" id="{594EE5F4-36CC-24F5-1AFB-5E4122BEF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52715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 dokumen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1646216-40A2-31AD-2AC3-8093C9D3D6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212428"/>
            <a:ext cx="10515600" cy="3964534"/>
          </a:xfrm>
          <a:prstGeom prst="rect">
            <a:avLst/>
          </a:prstGeom>
        </p:spPr>
        <p:txBody>
          <a:bodyPr numCol="2" spcCol="180000">
            <a:noAutofit/>
          </a:bodyPr>
          <a:lstStyle>
            <a:lvl1pPr marL="457200" indent="-457200">
              <a:spcBef>
                <a:spcPts val="1000"/>
              </a:spcBef>
              <a:buFont typeface="+mj-lt"/>
              <a:buAutoNum type="arabicPeriod"/>
              <a:defRPr sz="2000"/>
            </a:lvl1pPr>
            <a:lvl2pPr marL="914400" indent="-457200">
              <a:spcBef>
                <a:spcPts val="1000"/>
              </a:spcBef>
              <a:buFont typeface="+mj-lt"/>
              <a:buAutoNum type="arabicPeriod"/>
              <a:defRPr sz="2000"/>
            </a:lvl2pPr>
            <a:lvl3pPr marL="579438" indent="0">
              <a:buNone/>
              <a:defRPr/>
            </a:lvl3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10" name="Zástupný symbol pro datum 9">
            <a:extLst>
              <a:ext uri="{FF2B5EF4-FFF2-40B4-BE49-F238E27FC236}">
                <a16:creationId xmlns:a16="http://schemas.microsoft.com/office/drawing/2014/main" id="{F7414C12-E88B-86D4-1E04-E2602722F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06.10.2024</a:t>
            </a:r>
            <a:endParaRPr lang="cs-CZ" dirty="0"/>
          </a:p>
        </p:txBody>
      </p:sp>
      <p:sp>
        <p:nvSpPr>
          <p:cNvPr id="11" name="Zástupný symbol pro zápatí 10">
            <a:extLst>
              <a:ext uri="{FF2B5EF4-FFF2-40B4-BE49-F238E27FC236}">
                <a16:creationId xmlns:a16="http://schemas.microsoft.com/office/drawing/2014/main" id="{61843905-A76A-229E-18CE-68C69B96C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2" name="Zástupný symbol pro číslo snímku 11">
            <a:extLst>
              <a:ext uri="{FF2B5EF4-FFF2-40B4-BE49-F238E27FC236}">
                <a16:creationId xmlns:a16="http://schemas.microsoft.com/office/drawing/2014/main" id="{5F73C651-2D79-5C40-42B6-F1E1FA63E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618CF19B-B0B5-0B38-A6B3-942D696EC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4260941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ávěrečný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cký objekt 2">
            <a:extLst>
              <a:ext uri="{FF2B5EF4-FFF2-40B4-BE49-F238E27FC236}">
                <a16:creationId xmlns:a16="http://schemas.microsoft.com/office/drawing/2014/main" id="{9A832D7E-6262-FBC7-6568-4F0D134BEE0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357047" y="5386857"/>
            <a:ext cx="1996751" cy="474049"/>
          </a:xfrm>
          <a:prstGeom prst="rect">
            <a:avLst/>
          </a:prstGeom>
        </p:spPr>
      </p:pic>
      <p:pic>
        <p:nvPicPr>
          <p:cNvPr id="5" name="Picture 12" descr="A circular red and black logo&#10;&#10;Description automatically generated">
            <a:extLst>
              <a:ext uri="{FF2B5EF4-FFF2-40B4-BE49-F238E27FC236}">
                <a16:creationId xmlns:a16="http://schemas.microsoft.com/office/drawing/2014/main" id="{83DDAF44-481B-B754-F2A1-0307CC39152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728" y="807015"/>
            <a:ext cx="2174543" cy="2174543"/>
          </a:xfrm>
          <a:prstGeom prst="rect">
            <a:avLst/>
          </a:prstGeom>
        </p:spPr>
      </p:pic>
      <p:sp>
        <p:nvSpPr>
          <p:cNvPr id="7" name="Zástupný text 6">
            <a:extLst>
              <a:ext uri="{FF2B5EF4-FFF2-40B4-BE49-F238E27FC236}">
                <a16:creationId xmlns:a16="http://schemas.microsoft.com/office/drawing/2014/main" id="{91C59178-D929-BC6D-5554-AD2F448649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08194" y="3284226"/>
            <a:ext cx="6175612" cy="20021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54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pic>
        <p:nvPicPr>
          <p:cNvPr id="8" name="Picture 8" descr="A black and red pattern with squares and circles&#10;&#10;Description automatically generated">
            <a:extLst>
              <a:ext uri="{FF2B5EF4-FFF2-40B4-BE49-F238E27FC236}">
                <a16:creationId xmlns:a16="http://schemas.microsoft.com/office/drawing/2014/main" id="{3DCFAC5B-3301-6D0C-644B-CE444DF2C1A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7048" y="5973166"/>
            <a:ext cx="1996751" cy="884834"/>
          </a:xfrm>
          <a:prstGeom prst="rect">
            <a:avLst/>
          </a:prstGeom>
        </p:spPr>
      </p:pic>
      <p:sp>
        <p:nvSpPr>
          <p:cNvPr id="12" name="Zástupný text 11">
            <a:extLst>
              <a:ext uri="{FF2B5EF4-FFF2-40B4-BE49-F238E27FC236}">
                <a16:creationId xmlns:a16="http://schemas.microsoft.com/office/drawing/2014/main" id="{B2DED986-CB74-E37C-7EFE-811753E89C1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56723" y="4734734"/>
            <a:ext cx="1997075" cy="621774"/>
          </a:xfrm>
          <a:prstGeom prst="rect">
            <a:avLst/>
          </a:prstGeom>
        </p:spPr>
        <p:txBody>
          <a:bodyPr lIns="90000" tIns="46800" rIns="90000" bIns="46800" anchor="b" anchorCtr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 b="1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chemeClr val="tx1"/>
                </a:solidFill>
              </a:defRPr>
            </a:lvl2pPr>
          </a:lstStyle>
          <a:p>
            <a:pPr lvl="0"/>
            <a:r>
              <a:rPr lang="cs-CZ" dirty="0"/>
              <a:t>Jméno</a:t>
            </a:r>
          </a:p>
          <a:p>
            <a:pPr lvl="1"/>
            <a:endParaRPr lang="cs-CZ" dirty="0"/>
          </a:p>
          <a:p>
            <a:pPr lvl="1"/>
            <a:r>
              <a:rPr lang="cs-CZ" dirty="0"/>
              <a:t>funkce</a:t>
            </a:r>
          </a:p>
        </p:txBody>
      </p:sp>
    </p:spTree>
    <p:extLst>
      <p:ext uri="{BB962C8B-B14F-4D97-AF65-F5344CB8AC3E}">
        <p14:creationId xmlns:p14="http://schemas.microsoft.com/office/powerpoint/2010/main" val="3782927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pro datum 8">
            <a:extLst>
              <a:ext uri="{FF2B5EF4-FFF2-40B4-BE49-F238E27FC236}">
                <a16:creationId xmlns:a16="http://schemas.microsoft.com/office/drawing/2014/main" id="{6AD1BD68-71DB-87B2-E75A-12878FB42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06.10.2024</a:t>
            </a:r>
            <a:endParaRPr lang="cs-CZ" dirty="0"/>
          </a:p>
        </p:txBody>
      </p:sp>
      <p:sp>
        <p:nvSpPr>
          <p:cNvPr id="10" name="Zástupný symbol pro zápatí 9">
            <a:extLst>
              <a:ext uri="{FF2B5EF4-FFF2-40B4-BE49-F238E27FC236}">
                <a16:creationId xmlns:a16="http://schemas.microsoft.com/office/drawing/2014/main" id="{A8A5B0FF-B787-2AEE-7C85-57CADFAAB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1" name="Zástupný symbol pro číslo snímku 10">
            <a:extLst>
              <a:ext uri="{FF2B5EF4-FFF2-40B4-BE49-F238E27FC236}">
                <a16:creationId xmlns:a16="http://schemas.microsoft.com/office/drawing/2014/main" id="{9E4DBE5C-B917-8448-3981-B8805D735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C3D61656-EB1C-A690-B13A-B59195CB6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874314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pro datum 7">
            <a:extLst>
              <a:ext uri="{FF2B5EF4-FFF2-40B4-BE49-F238E27FC236}">
                <a16:creationId xmlns:a16="http://schemas.microsoft.com/office/drawing/2014/main" id="{AB5A5222-D23D-5C8C-8D7E-0905036AC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06.10.2024</a:t>
            </a:r>
            <a:endParaRPr lang="cs-CZ" dirty="0"/>
          </a:p>
        </p:txBody>
      </p:sp>
      <p:sp>
        <p:nvSpPr>
          <p:cNvPr id="9" name="Zástupný symbol pro zápatí 8">
            <a:extLst>
              <a:ext uri="{FF2B5EF4-FFF2-40B4-BE49-F238E27FC236}">
                <a16:creationId xmlns:a16="http://schemas.microsoft.com/office/drawing/2014/main" id="{F172D70B-9C2B-78BF-DC47-D8EC4D00C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0" name="Zástupný symbol pro číslo snímku 9">
            <a:extLst>
              <a:ext uri="{FF2B5EF4-FFF2-40B4-BE49-F238E27FC236}">
                <a16:creationId xmlns:a16="http://schemas.microsoft.com/office/drawing/2014/main" id="{C675E202-95C3-3DB9-CDCD-5CAC3BEA5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76149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ástupný text 13">
            <a:extLst>
              <a:ext uri="{FF2B5EF4-FFF2-40B4-BE49-F238E27FC236}">
                <a16:creationId xmlns:a16="http://schemas.microsoft.com/office/drawing/2014/main" id="{E7560C25-FF16-EA57-268C-2E6EC3A5E9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212429"/>
            <a:ext cx="10515600" cy="39645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FAA467EB-2D4A-28A5-CE3D-D26EBAD23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36717"/>
            <a:ext cx="10515600" cy="9920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BC2B9F5-70D3-A86C-2F85-E1E7ACBCD5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99193" y="6459484"/>
            <a:ext cx="1558756" cy="174659"/>
          </a:xfrm>
          <a:custGeom>
            <a:avLst/>
            <a:gdLst>
              <a:gd name="csX0" fmla="*/ 0 w 1558756"/>
              <a:gd name="csY0" fmla="*/ 0 h 174659"/>
              <a:gd name="csX1" fmla="*/ 550760 w 1558756"/>
              <a:gd name="csY1" fmla="*/ 0 h 174659"/>
              <a:gd name="csX2" fmla="*/ 1085933 w 1558756"/>
              <a:gd name="csY2" fmla="*/ 0 h 174659"/>
              <a:gd name="csX3" fmla="*/ 1558756 w 1558756"/>
              <a:gd name="csY3" fmla="*/ 0 h 174659"/>
              <a:gd name="csX4" fmla="*/ 1558756 w 1558756"/>
              <a:gd name="csY4" fmla="*/ 174659 h 174659"/>
              <a:gd name="csX5" fmla="*/ 1070346 w 1558756"/>
              <a:gd name="csY5" fmla="*/ 174659 h 174659"/>
              <a:gd name="csX6" fmla="*/ 550760 w 1558756"/>
              <a:gd name="csY6" fmla="*/ 174659 h 174659"/>
              <a:gd name="csX7" fmla="*/ 0 w 1558756"/>
              <a:gd name="csY7" fmla="*/ 174659 h 174659"/>
              <a:gd name="csX8" fmla="*/ 0 w 1558756"/>
              <a:gd name="csY8" fmla="*/ 0 h 17465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558756" h="174659" fill="none" extrusionOk="0">
                <a:moveTo>
                  <a:pt x="0" y="0"/>
                </a:moveTo>
                <a:cubicBezTo>
                  <a:pt x="158379" y="-7461"/>
                  <a:pt x="307057" y="-39"/>
                  <a:pt x="550760" y="0"/>
                </a:cubicBezTo>
                <a:cubicBezTo>
                  <a:pt x="794463" y="39"/>
                  <a:pt x="908066" y="-23326"/>
                  <a:pt x="1085933" y="0"/>
                </a:cubicBezTo>
                <a:cubicBezTo>
                  <a:pt x="1263800" y="23326"/>
                  <a:pt x="1383637" y="20227"/>
                  <a:pt x="1558756" y="0"/>
                </a:cubicBezTo>
                <a:cubicBezTo>
                  <a:pt x="1562474" y="55725"/>
                  <a:pt x="1563918" y="91932"/>
                  <a:pt x="1558756" y="174659"/>
                </a:cubicBezTo>
                <a:cubicBezTo>
                  <a:pt x="1447545" y="187935"/>
                  <a:pt x="1213304" y="179498"/>
                  <a:pt x="1070346" y="174659"/>
                </a:cubicBezTo>
                <a:cubicBezTo>
                  <a:pt x="927388" y="169821"/>
                  <a:pt x="718659" y="179245"/>
                  <a:pt x="550760" y="174659"/>
                </a:cubicBezTo>
                <a:cubicBezTo>
                  <a:pt x="382861" y="170073"/>
                  <a:pt x="249841" y="201689"/>
                  <a:pt x="0" y="174659"/>
                </a:cubicBezTo>
                <a:cubicBezTo>
                  <a:pt x="-2573" y="109470"/>
                  <a:pt x="6316" y="64439"/>
                  <a:pt x="0" y="0"/>
                </a:cubicBezTo>
                <a:close/>
              </a:path>
              <a:path w="1558756" h="174659" stroke="0" extrusionOk="0">
                <a:moveTo>
                  <a:pt x="0" y="0"/>
                </a:moveTo>
                <a:cubicBezTo>
                  <a:pt x="143744" y="13055"/>
                  <a:pt x="300130" y="-6710"/>
                  <a:pt x="503998" y="0"/>
                </a:cubicBezTo>
                <a:cubicBezTo>
                  <a:pt x="707866" y="6710"/>
                  <a:pt x="812858" y="-17169"/>
                  <a:pt x="976820" y="0"/>
                </a:cubicBezTo>
                <a:cubicBezTo>
                  <a:pt x="1140782" y="17169"/>
                  <a:pt x="1424547" y="-25106"/>
                  <a:pt x="1558756" y="0"/>
                </a:cubicBezTo>
                <a:cubicBezTo>
                  <a:pt x="1566807" y="45952"/>
                  <a:pt x="1560869" y="93970"/>
                  <a:pt x="1558756" y="174659"/>
                </a:cubicBezTo>
                <a:cubicBezTo>
                  <a:pt x="1426223" y="192700"/>
                  <a:pt x="1308880" y="182251"/>
                  <a:pt x="1070346" y="174659"/>
                </a:cubicBezTo>
                <a:cubicBezTo>
                  <a:pt x="831812" y="167068"/>
                  <a:pt x="757869" y="165837"/>
                  <a:pt x="519585" y="174659"/>
                </a:cubicBezTo>
                <a:cubicBezTo>
                  <a:pt x="281301" y="183481"/>
                  <a:pt x="236045" y="193304"/>
                  <a:pt x="0" y="174659"/>
                </a:cubicBezTo>
                <a:cubicBezTo>
                  <a:pt x="198" y="109889"/>
                  <a:pt x="-2999" y="68040"/>
                  <a:pt x="0" y="0"/>
                </a:cubicBezTo>
                <a:close/>
              </a:path>
            </a:pathLst>
          </a:custGeom>
          <a:ln>
            <a:noFill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r>
              <a:rPr lang="cs-CZ"/>
              <a:t>06.10.2024</a:t>
            </a:r>
            <a:endParaRPr lang="cs-CZ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16EC462-7E06-BE92-1FE5-AD9E9845E5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1" y="6459484"/>
            <a:ext cx="4114800" cy="1746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EC55B67-6AD2-82CA-4FD3-0D727D58B3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77517" y="6459484"/>
            <a:ext cx="176283" cy="17465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1">
                <a:solidFill>
                  <a:schemeClr val="tx2"/>
                </a:solidFill>
              </a:defRPr>
            </a:lvl1pPr>
          </a:lstStyle>
          <a:p>
            <a:fld id="{DD144762-C3B5-42E9-94DB-4A2AA3CF9556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3" name="Grafický objekt 2">
            <a:extLst>
              <a:ext uri="{FF2B5EF4-FFF2-40B4-BE49-F238E27FC236}">
                <a16:creationId xmlns:a16="http://schemas.microsoft.com/office/drawing/2014/main" id="{33DDCD10-B0E2-D8F7-7FB1-43796C5EBC1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499194" y="325480"/>
            <a:ext cx="1965976" cy="585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421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8" r:id="rId2"/>
    <p:sldLayoutId id="2147483677" r:id="rId3"/>
    <p:sldLayoutId id="2147483662" r:id="rId4"/>
    <p:sldLayoutId id="2147483675" r:id="rId5"/>
    <p:sldLayoutId id="2147483663" r:id="rId6"/>
    <p:sldLayoutId id="2147483664" r:id="rId7"/>
    <p:sldLayoutId id="2147483665" r:id="rId8"/>
    <p:sldLayoutId id="2147483679" r:id="rId9"/>
    <p:sldLayoutId id="2147483676" r:id="rId10"/>
    <p:sldLayoutId id="2147483666" r:id="rId11"/>
    <p:sldLayoutId id="2147483667" r:id="rId12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14000"/>
        </a:lnSpc>
        <a:spcBef>
          <a:spcPts val="0"/>
        </a:spcBef>
        <a:buClr>
          <a:schemeClr val="accent1"/>
        </a:buClr>
        <a:buSzPct val="100000"/>
        <a:buFont typeface="Arial" panose="020B0604020202020204" pitchFamily="34" charset="0"/>
        <a:buNone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355600" indent="-228600" algn="l" defTabSz="914400" rtl="0" eaLnBrk="1" latinLnBrk="0" hangingPunct="1">
        <a:lnSpc>
          <a:spcPct val="114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808038" indent="-228600" algn="l" defTabSz="914400" rtl="0" eaLnBrk="1" latinLnBrk="0" hangingPunct="1">
        <a:lnSpc>
          <a:spcPct val="114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254125" indent="-228600" algn="l" defTabSz="914400" rtl="0" eaLnBrk="1" latinLnBrk="0" hangingPunct="1">
        <a:lnSpc>
          <a:spcPct val="114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701800" indent="-228600" algn="l" defTabSz="850900" rtl="0" eaLnBrk="1" latinLnBrk="0" hangingPunct="1">
        <a:lnSpc>
          <a:spcPct val="114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Relationship Id="rId9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>
            <a:extLst>
              <a:ext uri="{FF2B5EF4-FFF2-40B4-BE49-F238E27FC236}">
                <a16:creationId xmlns:a16="http://schemas.microsoft.com/office/drawing/2014/main" id="{0B1AA515-C4F5-4F05-9AA0-02923517FD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8700" y="2350000"/>
            <a:ext cx="8760000" cy="1350000"/>
          </a:xfrm>
        </p:spPr>
        <p:txBody>
          <a:bodyPr>
            <a:noAutofit/>
          </a:bodyPr>
          <a:lstStyle/>
          <a:p>
            <a:r>
              <a:rPr lang="cs-CZ" sz="3600" dirty="0">
                <a:solidFill>
                  <a:srgbClr val="FFFFFF"/>
                </a:solidFill>
                <a:latin typeface="Arial"/>
              </a:rPr>
              <a:t>Měnové a devizové právo I</a:t>
            </a:r>
          </a:p>
        </p:txBody>
      </p:sp>
      <p:sp>
        <p:nvSpPr>
          <p:cNvPr id="7" name="Podnadpis 6">
            <a:extLst>
              <a:ext uri="{FF2B5EF4-FFF2-40B4-BE49-F238E27FC236}">
                <a16:creationId xmlns:a16="http://schemas.microsoft.com/office/drawing/2014/main" id="{789D5057-A154-4798-978D-6C9909FC8D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50000" y="1750000"/>
            <a:ext cx="8700000" cy="520000"/>
          </a:xfrm>
        </p:spPr>
        <p:txBody>
          <a:bodyPr/>
          <a:lstStyle/>
          <a:p>
            <a:r>
              <a:rPr lang="cs-CZ" sz="1900" dirty="0">
                <a:solidFill>
                  <a:srgbClr val="D22D40"/>
                </a:solidFill>
                <a:latin typeface="Arial"/>
              </a:rPr>
              <a:t>Radim Boháč, 7. října 2026</a:t>
            </a:r>
          </a:p>
          <a:p>
            <a:endParaRPr lang="cs-CZ" sz="1900" dirty="0">
              <a:solidFill>
                <a:srgbClr val="D22D4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86439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8C09696-EC90-49A6-B3F5-944317D2A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 dirty="0">
                <a:solidFill>
                  <a:srgbClr val="003657"/>
                </a:solidFill>
                <a:latin typeface="Silka" panose="00000500000000000000" pitchFamily="50" charset="-18"/>
              </a:rPr>
              <a:t>Osnova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5B522AF-47DF-4E6D-A35F-27E042B628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1559"/>
            <a:ext cx="10515600" cy="4175000"/>
          </a:xfrm>
        </p:spPr>
        <p:txBody>
          <a:bodyPr>
            <a:normAutofit/>
          </a:bodyPr>
          <a:lstStyle/>
          <a:p>
            <a:pPr marL="623888" indent="-514350">
              <a:buFont typeface="Lucida Sans Unicode" pitchFamily="34" charset="0"/>
              <a:buAutoNum type="arabicPeriod"/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Pojem měnového a devizového práva</a:t>
            </a:r>
          </a:p>
          <a:p>
            <a:pPr marL="623888" indent="-514350">
              <a:buFont typeface="Lucida Sans Unicode" pitchFamily="34" charset="0"/>
              <a:buAutoNum type="arabicPeriod"/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Principy měnového a devizového práva</a:t>
            </a:r>
          </a:p>
          <a:p>
            <a:pPr marL="623888" indent="-514350">
              <a:buFont typeface="Lucida Sans Unicode" pitchFamily="34" charset="0"/>
              <a:buAutoNum type="arabicPeriod"/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Peníze a měna</a:t>
            </a:r>
          </a:p>
          <a:p>
            <a:pPr marL="623888" indent="-514350">
              <a:buFont typeface="Lucida Sans Unicode" pitchFamily="34" charset="0"/>
              <a:buAutoNum type="arabicPeriod"/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Bankovky a mince</a:t>
            </a:r>
          </a:p>
          <a:p>
            <a:pPr marL="623888" indent="-514350">
              <a:buFont typeface="Lucida Sans Unicode" pitchFamily="34" charset="0"/>
              <a:buAutoNum type="arabicPeriod"/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Hotovostní peněžní oběh</a:t>
            </a:r>
          </a:p>
          <a:p>
            <a:pPr marL="623888" indent="-514350">
              <a:buFont typeface="Lucida Sans Unicode" pitchFamily="34" charset="0"/>
              <a:buAutoNum type="arabicPeriod"/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Omezení plateb v hotovosti </a:t>
            </a:r>
          </a:p>
          <a:p>
            <a:pPr marL="624078" indent="-514350">
              <a:buFont typeface="+mj-lt"/>
              <a:buAutoNum type="arabicPeriod"/>
              <a:defRPr>
                <a:solidFill>
                  <a:srgbClr val="003657"/>
                </a:solidFill>
                <a:latin typeface="Arial"/>
              </a:defRPr>
            </a:pPr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ECB91989-BF5E-4C1F-8BF5-5DA9A795E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Silka" panose="00000500000000000000" pitchFamily="50" charset="-18"/>
              </a:rPr>
              <a:t>2</a:t>
            </a:fld>
            <a:endParaRPr lang="cs-CZ" sz="110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188188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 dirty="0">
                <a:solidFill>
                  <a:srgbClr val="003657"/>
                </a:solidFill>
                <a:latin typeface="Silka" panose="00000500000000000000" pitchFamily="50" charset="-18"/>
              </a:rPr>
              <a:t>1. Pojem měnového práva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8CC2E3-78C7-401D-8B6F-791D7C471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1442"/>
            <a:ext cx="10515600" cy="4175117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soubor právních pravidel zabývajících se peněžní masou a jejími prvky (penězi), a to zvláště ve formě měny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klíčové instituty </a:t>
            </a:r>
          </a:p>
          <a:p>
            <a:pPr lvl="1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peníze a měna </a:t>
            </a:r>
          </a:p>
          <a:p>
            <a:pPr lvl="1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měnová jednotka</a:t>
            </a:r>
          </a:p>
          <a:p>
            <a:pPr lvl="1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emise měny </a:t>
            </a:r>
          </a:p>
          <a:p>
            <a:pPr lvl="1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soustava platidel a hotovostní peněžní oběh </a:t>
            </a:r>
          </a:p>
          <a:p>
            <a:pPr lvl="1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platební styk</a:t>
            </a:r>
          </a:p>
          <a:p>
            <a:pPr lvl="1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elektronické peníze</a:t>
            </a:r>
          </a:p>
          <a:p>
            <a:pPr lvl="1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platební systémy</a:t>
            </a:r>
          </a:p>
          <a:p>
            <a:pPr lvl="1"/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  <a:p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  <a:p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B0CFFC4-D22E-440F-8025-91D3C729E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Silka" panose="00000500000000000000" pitchFamily="50" charset="-18"/>
              </a:rPr>
              <a:t>3</a:t>
            </a:fld>
            <a:endParaRPr lang="cs-CZ" sz="110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7599848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 dirty="0">
                <a:solidFill>
                  <a:srgbClr val="003657"/>
                </a:solidFill>
                <a:latin typeface="Silka" panose="00000500000000000000" pitchFamily="50" charset="-18"/>
              </a:rPr>
              <a:t>1. Pojem devizového práva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8CC2E3-78C7-401D-8B6F-791D7C471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1442"/>
            <a:ext cx="10515600" cy="4175117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soubor právních pravidel upravujících vlastnictví a nakládání s cizozemskými peněžními prostředky a některými dalšími hodnotami na takové peněžní prostředky relativně snadno přeměnitelnými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klíčové instituty </a:t>
            </a:r>
          </a:p>
          <a:p>
            <a:pPr lvl="1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směnitelnost měny</a:t>
            </a:r>
          </a:p>
          <a:p>
            <a:pPr lvl="1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kurz měny</a:t>
            </a:r>
          </a:p>
          <a:p>
            <a:pPr lvl="1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devizoví rezidenti a devizoví nerezidenti</a:t>
            </a:r>
          </a:p>
          <a:p>
            <a:pPr lvl="1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valuty a devizy</a:t>
            </a:r>
          </a:p>
          <a:p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měnové právo v širším smyslu?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B0CFFC4-D22E-440F-8025-91D3C729E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Silka" panose="00000500000000000000" pitchFamily="50" charset="-18"/>
              </a:rPr>
              <a:t>4</a:t>
            </a:fld>
            <a:endParaRPr lang="cs-CZ" sz="110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1102265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 dirty="0">
                <a:solidFill>
                  <a:srgbClr val="003657"/>
                </a:solidFill>
                <a:latin typeface="Silka" panose="00000500000000000000" pitchFamily="50" charset="-18"/>
              </a:rPr>
              <a:t>2. Principy měnového a devizového práva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8CC2E3-78C7-401D-8B6F-791D7C471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1442"/>
            <a:ext cx="10515600" cy="4175117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3200" dirty="0">
                <a:solidFill>
                  <a:srgbClr val="003657"/>
                </a:solidFill>
                <a:latin typeface="Silka" panose="00000500000000000000" pitchFamily="50" charset="-18"/>
              </a:rPr>
              <a:t>princip emisního monopolu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3200" dirty="0">
                <a:solidFill>
                  <a:srgbClr val="003657"/>
                </a:solidFill>
                <a:latin typeface="Silka" panose="00000500000000000000" pitchFamily="50" charset="-18"/>
              </a:rPr>
              <a:t>princip výlučnosti domácí měny</a:t>
            </a:r>
          </a:p>
          <a:p>
            <a:pPr lvl="1"/>
            <a:r>
              <a:rPr lang="cs-CZ" sz="2800" dirty="0">
                <a:solidFill>
                  <a:srgbClr val="003657"/>
                </a:solidFill>
                <a:latin typeface="Silka" panose="00000500000000000000" pitchFamily="50" charset="-18"/>
              </a:rPr>
              <a:t>dolarizace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3200" dirty="0">
                <a:solidFill>
                  <a:srgbClr val="003657"/>
                </a:solidFill>
                <a:latin typeface="Silka" panose="00000500000000000000" pitchFamily="50" charset="-18"/>
              </a:rPr>
              <a:t>princip liberalizační</a:t>
            </a:r>
          </a:p>
          <a:p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B0CFFC4-D22E-440F-8025-91D3C729E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Silka" panose="00000500000000000000" pitchFamily="50" charset="-18"/>
              </a:rPr>
              <a:t>5</a:t>
            </a:fld>
            <a:endParaRPr lang="cs-CZ" sz="110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5026118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 dirty="0">
                <a:solidFill>
                  <a:srgbClr val="003657"/>
                </a:solidFill>
                <a:latin typeface="Silka" panose="00000500000000000000" pitchFamily="50" charset="-18"/>
              </a:rPr>
              <a:t>3. Peníze a měna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8CC2E3-78C7-401D-8B6F-791D7C471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1442"/>
            <a:ext cx="10515600" cy="4175117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Rozdíl mezi penězi a měnou</a:t>
            </a:r>
          </a:p>
          <a:p>
            <a:pPr marL="514350" indent="-514350">
              <a:buFont typeface="+mj-lt"/>
              <a:buAutoNum type="alphaUcPeriod"/>
            </a:pPr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Druhy měn</a:t>
            </a:r>
          </a:p>
          <a:p>
            <a:pPr marL="514350" indent="-514350">
              <a:buFont typeface="+mj-lt"/>
              <a:buAutoNum type="alphaUcPeriod"/>
            </a:pPr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Směnitelnost měny</a:t>
            </a:r>
          </a:p>
          <a:p>
            <a:pPr marL="514350" indent="-514350">
              <a:buFont typeface="+mj-lt"/>
              <a:buAutoNum type="alphaUcPeriod"/>
            </a:pPr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Kurz měny</a:t>
            </a:r>
          </a:p>
          <a:p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B0CFFC4-D22E-440F-8025-91D3C729E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Silka" panose="00000500000000000000" pitchFamily="50" charset="-18"/>
              </a:rPr>
              <a:t>6</a:t>
            </a:fld>
            <a:endParaRPr lang="cs-CZ" sz="110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5026118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 dirty="0">
                <a:solidFill>
                  <a:srgbClr val="003657"/>
                </a:solidFill>
                <a:latin typeface="Silka" panose="00000500000000000000" pitchFamily="50" charset="-18"/>
              </a:rPr>
              <a:t>A. Rozdíl mezi penězi a měnou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8CC2E3-78C7-401D-8B6F-791D7C471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1442"/>
            <a:ext cx="5252049" cy="4175117"/>
          </a:xfrm>
        </p:spPr>
        <p:txBody>
          <a:bodyPr>
            <a:normAutofit lnSpcReduction="10000"/>
          </a:bodyPr>
          <a:lstStyle/>
          <a:p>
            <a:r>
              <a:rPr lang="cs-CZ" b="1" dirty="0">
                <a:solidFill>
                  <a:srgbClr val="003657"/>
                </a:solidFill>
                <a:latin typeface="Silka" panose="00000500000000000000" pitchFamily="50" charset="-18"/>
              </a:rPr>
              <a:t>peníze</a:t>
            </a:r>
          </a:p>
          <a:p>
            <a:pPr lvl="1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zvláštní druh zboží</a:t>
            </a:r>
          </a:p>
          <a:p>
            <a:pPr lvl="1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funkce</a:t>
            </a:r>
          </a:p>
          <a:p>
            <a:pPr lvl="2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obecný </a:t>
            </a:r>
            <a:r>
              <a:rPr lang="cs-CZ" dirty="0" err="1">
                <a:solidFill>
                  <a:srgbClr val="003657"/>
                </a:solidFill>
                <a:latin typeface="Silka" panose="00000500000000000000" pitchFamily="50" charset="-18"/>
              </a:rPr>
              <a:t>denominátor</a:t>
            </a: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 hodnoty </a:t>
            </a:r>
          </a:p>
          <a:p>
            <a:pPr lvl="2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všeobecný prostředek směny (oběživo)</a:t>
            </a:r>
          </a:p>
          <a:p>
            <a:pPr lvl="2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všeobecného prostředku plateb a převodů kapitálu (platidlo)</a:t>
            </a:r>
          </a:p>
          <a:p>
            <a:pPr lvl="2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prostředek uchování hodnoty (poklad)</a:t>
            </a:r>
          </a:p>
          <a:p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  <a:p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B0CFFC4-D22E-440F-8025-91D3C729E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Silka" panose="00000500000000000000" pitchFamily="50" charset="-18"/>
              </a:rPr>
              <a:t>7</a:t>
            </a:fld>
            <a:endParaRPr lang="cs-CZ" sz="110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  <p:sp>
        <p:nvSpPr>
          <p:cNvPr id="6" name="Zástupný obsah 2">
            <a:extLst>
              <a:ext uri="{FF2B5EF4-FFF2-40B4-BE49-F238E27FC236}">
                <a16:creationId xmlns:a16="http://schemas.microsoft.com/office/drawing/2014/main" id="{2B8F9040-A8DD-8B21-7498-220B5A5FD4F5}"/>
              </a:ext>
            </a:extLst>
          </p:cNvPr>
          <p:cNvSpPr txBox="1">
            <a:spLocks/>
          </p:cNvSpPr>
          <p:nvPr/>
        </p:nvSpPr>
        <p:spPr>
          <a:xfrm>
            <a:off x="6101753" y="1341442"/>
            <a:ext cx="5252049" cy="4175117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55600" indent="-2286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08038" indent="-2286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54125" indent="-2286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701800" indent="-228600" algn="l" defTabSz="8509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b="1" dirty="0">
                <a:solidFill>
                  <a:srgbClr val="003657"/>
                </a:solidFill>
                <a:latin typeface="Silka" panose="00000500000000000000" pitchFamily="50" charset="-18"/>
              </a:rPr>
              <a:t>měna</a:t>
            </a:r>
          </a:p>
          <a:p>
            <a:pPr lvl="1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státem stanovený druh peněz</a:t>
            </a:r>
          </a:p>
          <a:p>
            <a:pPr lvl="1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koruna česká</a:t>
            </a:r>
          </a:p>
          <a:p>
            <a:pPr lvl="2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zkratka Kč</a:t>
            </a:r>
          </a:p>
          <a:p>
            <a:pPr lvl="2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sto haléřů</a:t>
            </a:r>
          </a:p>
          <a:p>
            <a:pPr lvl="1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znaky</a:t>
            </a:r>
          </a:p>
          <a:p>
            <a:pPr lvl="2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funkce peněz</a:t>
            </a:r>
          </a:p>
          <a:p>
            <a:pPr lvl="2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stanovena právním předpisem</a:t>
            </a:r>
          </a:p>
          <a:p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  <a:p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5026118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 dirty="0">
                <a:solidFill>
                  <a:srgbClr val="003657"/>
                </a:solidFill>
                <a:latin typeface="Silka" panose="00000500000000000000" pitchFamily="50" charset="-18"/>
              </a:rPr>
              <a:t>B. Druhy měn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8CC2E3-78C7-401D-8B6F-791D7C471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1442"/>
            <a:ext cx="10515600" cy="4175117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národní měna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mezinárodní měna (</a:t>
            </a:r>
            <a:r>
              <a:rPr lang="cs-CZ" dirty="0" err="1">
                <a:solidFill>
                  <a:srgbClr val="003657"/>
                </a:solidFill>
                <a:latin typeface="Silka" panose="00000500000000000000" pitchFamily="50" charset="-18"/>
              </a:rPr>
              <a:t>kvaziměna</a:t>
            </a: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)</a:t>
            </a:r>
          </a:p>
          <a:p>
            <a:pPr lvl="1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lišit světové peníze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nadnárodní měna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zúčtovací (clearingová) měna</a:t>
            </a:r>
          </a:p>
          <a:p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virtuální měna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kryptoaktiva (tokeny vázané na aktiva (ART), elektronické peněžní tokeny (EMT), ostatní kryptoaktiva)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elektronické peníze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CBDC (digitální peníze centrální banky)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virtuální aktivum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B0CFFC4-D22E-440F-8025-91D3C729E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Silka" panose="00000500000000000000" pitchFamily="50" charset="-18"/>
              </a:rPr>
              <a:t>8</a:t>
            </a:fld>
            <a:endParaRPr lang="cs-CZ" sz="110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5026118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 dirty="0">
                <a:solidFill>
                  <a:srgbClr val="003657"/>
                </a:solidFill>
                <a:latin typeface="Silka" panose="00000500000000000000" pitchFamily="50" charset="-18"/>
              </a:rPr>
              <a:t>C. Směnitelnost měny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8CC2E3-78C7-401D-8B6F-791D7C471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1442"/>
            <a:ext cx="10515600" cy="4175117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absence právních překážek, které by bránily nákupu cizí měny za měnu domácí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003657"/>
                </a:solidFill>
                <a:latin typeface="Silka" panose="00000500000000000000" pitchFamily="50" charset="-18"/>
              </a:rPr>
              <a:t>druhy směnitelnosti</a:t>
            </a:r>
          </a:p>
          <a:p>
            <a:pPr lvl="1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omezená</a:t>
            </a:r>
          </a:p>
          <a:p>
            <a:pPr lvl="2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běžné platby x kapitálové převody</a:t>
            </a:r>
          </a:p>
          <a:p>
            <a:pPr lvl="2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vnitřní x vnější</a:t>
            </a:r>
          </a:p>
          <a:p>
            <a:pPr lvl="1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neomezená (plná, volná)</a:t>
            </a:r>
          </a:p>
          <a:p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B0CFFC4-D22E-440F-8025-91D3C729E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Silka" panose="00000500000000000000" pitchFamily="50" charset="-18"/>
              </a:rPr>
              <a:t>9</a:t>
            </a:fld>
            <a:endParaRPr lang="cs-CZ" sz="110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5026118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 dirty="0">
                <a:solidFill>
                  <a:srgbClr val="003657"/>
                </a:solidFill>
                <a:latin typeface="Silka" panose="00000500000000000000" pitchFamily="50" charset="-18"/>
              </a:rPr>
              <a:t>D. Kurz měny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8CC2E3-78C7-401D-8B6F-791D7C471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1442"/>
            <a:ext cx="10515600" cy="4175117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  <a:defRPr>
                <a:solidFill>
                  <a:srgbClr val="003657"/>
                </a:solidFill>
                <a:latin typeface="Arial"/>
              </a:defRPr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směnný poměr mezi domácí měnou a cizími měnami</a:t>
            </a:r>
          </a:p>
          <a:p>
            <a:pPr marL="342900" indent="-342900">
              <a:buFont typeface="Arial" panose="020B0604020202020204" pitchFamily="34" charset="0"/>
              <a:buChar char="•"/>
              <a:defRPr>
                <a:solidFill>
                  <a:srgbClr val="003657"/>
                </a:solidFill>
                <a:latin typeface="Arial"/>
              </a:defRPr>
            </a:pPr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  <a:p>
            <a:pPr marL="342900" indent="-342900">
              <a:buFont typeface="Arial" panose="020B0604020202020204" pitchFamily="34" charset="0"/>
              <a:buChar char="•"/>
              <a:defRPr>
                <a:solidFill>
                  <a:srgbClr val="003657"/>
                </a:solidFill>
                <a:latin typeface="Arial"/>
              </a:defRPr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kurz měny</a:t>
            </a:r>
          </a:p>
          <a:p>
            <a:pPr lvl="1">
              <a:defRPr>
                <a:solidFill>
                  <a:srgbClr val="003657"/>
                </a:solidFill>
                <a:latin typeface="Arial"/>
              </a:defRPr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přímo  		1 Kč = 0,038 EUR</a:t>
            </a:r>
          </a:p>
          <a:p>
            <a:pPr lvl="1">
              <a:defRPr>
                <a:solidFill>
                  <a:srgbClr val="003657"/>
                </a:solidFill>
                <a:latin typeface="Arial"/>
              </a:defRPr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nepřímo  		1 EUR = 26 Kč</a:t>
            </a:r>
          </a:p>
          <a:p>
            <a:pPr>
              <a:defRPr>
                <a:solidFill>
                  <a:srgbClr val="003657"/>
                </a:solidFill>
                <a:latin typeface="Arial"/>
              </a:defRPr>
            </a:pPr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  <a:p>
            <a:pPr marL="342900" indent="-342900">
              <a:buFont typeface="Arial" panose="020B0604020202020204" pitchFamily="34" charset="0"/>
              <a:buChar char="•"/>
              <a:defRPr>
                <a:solidFill>
                  <a:srgbClr val="003657"/>
                </a:solidFill>
                <a:latin typeface="Arial"/>
              </a:defRPr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depreciace (x devalvace)	</a:t>
            </a:r>
          </a:p>
          <a:p>
            <a:pPr lvl="1">
              <a:defRPr>
                <a:solidFill>
                  <a:srgbClr val="003657"/>
                </a:solidFill>
                <a:latin typeface="Arial"/>
              </a:defRPr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1 EUR = 40 Kč</a:t>
            </a:r>
          </a:p>
          <a:p>
            <a:pPr>
              <a:defRPr>
                <a:solidFill>
                  <a:srgbClr val="003657"/>
                </a:solidFill>
                <a:latin typeface="Arial"/>
              </a:defRPr>
            </a:pPr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  <a:p>
            <a:pPr marL="342900" indent="-342900">
              <a:buFont typeface="Arial" panose="020B0604020202020204" pitchFamily="34" charset="0"/>
              <a:buChar char="•"/>
              <a:defRPr>
                <a:solidFill>
                  <a:srgbClr val="003657"/>
                </a:solidFill>
                <a:latin typeface="Arial"/>
              </a:defRPr>
            </a:pPr>
            <a:r>
              <a:rPr lang="cs-CZ" dirty="0" err="1">
                <a:solidFill>
                  <a:srgbClr val="003657"/>
                </a:solidFill>
                <a:latin typeface="Silka" panose="00000500000000000000" pitchFamily="50" charset="-18"/>
              </a:rPr>
              <a:t>apreciace</a:t>
            </a: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 (x revalvace)</a:t>
            </a:r>
          </a:p>
          <a:p>
            <a:pPr lvl="1">
              <a:defRPr>
                <a:solidFill>
                  <a:srgbClr val="003657"/>
                </a:solidFill>
                <a:latin typeface="Arial"/>
              </a:defRPr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1 EUR = 15 Kč</a:t>
            </a:r>
          </a:p>
          <a:p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  <a:p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B0CFFC4-D22E-440F-8025-91D3C729E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Silka" panose="00000500000000000000" pitchFamily="50" charset="-18"/>
              </a:rPr>
              <a:t>10</a:t>
            </a:fld>
            <a:endParaRPr lang="cs-CZ" sz="110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5026118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 dirty="0">
                <a:solidFill>
                  <a:srgbClr val="003657"/>
                </a:solidFill>
                <a:latin typeface="Silka" panose="00000500000000000000" pitchFamily="50" charset="-18"/>
              </a:rPr>
              <a:t>4. Bankovky a mince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8CC2E3-78C7-401D-8B6F-791D7C471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1442"/>
            <a:ext cx="10515600" cy="4175117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Vydávání bankovek a mincí</a:t>
            </a:r>
          </a:p>
          <a:p>
            <a:pPr marL="514350" indent="-514350">
              <a:buFont typeface="+mj-lt"/>
              <a:buAutoNum type="alphaUcPeriod"/>
            </a:pPr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Oběžné bankovky</a:t>
            </a:r>
          </a:p>
          <a:p>
            <a:pPr marL="514350" indent="-514350">
              <a:buFont typeface="+mj-lt"/>
              <a:buAutoNum type="alphaUcPeriod"/>
            </a:pPr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Oběžné mince</a:t>
            </a:r>
          </a:p>
          <a:p>
            <a:pPr marL="514350" indent="-514350">
              <a:buFont typeface="+mj-lt"/>
              <a:buAutoNum type="alphaUcPeriod"/>
            </a:pPr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Pamětní mince</a:t>
            </a:r>
          </a:p>
          <a:p>
            <a:pPr marL="514350" indent="-514350">
              <a:buFont typeface="+mj-lt"/>
              <a:buAutoNum type="alphaUcPeriod"/>
            </a:pPr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Pamětní bankovky</a:t>
            </a:r>
          </a:p>
          <a:p>
            <a:pPr marL="514350" indent="-514350">
              <a:buFont typeface="+mj-lt"/>
              <a:buAutoNum type="alphaUcPeriod"/>
            </a:pPr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Ukončení platnosti bankovek a mincí</a:t>
            </a:r>
          </a:p>
          <a:p>
            <a:pPr marL="514350" indent="-514350">
              <a:buFont typeface="+mj-lt"/>
              <a:buAutoNum type="alphaUcPeriod"/>
            </a:pPr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Ochranné prvky</a:t>
            </a:r>
          </a:p>
          <a:p>
            <a:pPr marL="514350" indent="-514350">
              <a:buFont typeface="+mj-lt"/>
              <a:buAutoNum type="alphaUcPeriod"/>
            </a:pPr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  <a:p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  <a:p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B0CFFC4-D22E-440F-8025-91D3C729E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Silka" panose="00000500000000000000" pitchFamily="50" charset="-18"/>
              </a:rPr>
              <a:t>11</a:t>
            </a:fld>
            <a:endParaRPr lang="cs-CZ" sz="110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5026118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 dirty="0">
                <a:solidFill>
                  <a:srgbClr val="003657"/>
                </a:solidFill>
                <a:latin typeface="Arial"/>
              </a:rPr>
              <a:t>A. Vydávání bankovek a mincí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8CC2E3-78C7-401D-8B6F-791D7C471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1442"/>
            <a:ext cx="10515600" cy="4175117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3657"/>
                </a:solidFill>
                <a:latin typeface="Arial"/>
              </a:rPr>
              <a:t>emisní monopol ČNB</a:t>
            </a:r>
          </a:p>
          <a:p>
            <a:pPr lvl="1"/>
            <a:r>
              <a:rPr lang="cs-CZ" dirty="0">
                <a:solidFill>
                  <a:srgbClr val="003657"/>
                </a:solidFill>
                <a:latin typeface="Arial"/>
              </a:rPr>
              <a:t>bankovky</a:t>
            </a:r>
          </a:p>
          <a:p>
            <a:pPr lvl="1"/>
            <a:r>
              <a:rPr lang="cs-CZ" dirty="0">
                <a:solidFill>
                  <a:srgbClr val="003657"/>
                </a:solidFill>
                <a:latin typeface="Arial"/>
              </a:rPr>
              <a:t>mince</a:t>
            </a:r>
          </a:p>
          <a:p>
            <a:pPr lvl="1"/>
            <a:r>
              <a:rPr lang="cs-CZ" dirty="0">
                <a:solidFill>
                  <a:srgbClr val="003657"/>
                </a:solidFill>
                <a:latin typeface="Arial"/>
              </a:rPr>
              <a:t>pamětní mince</a:t>
            </a:r>
          </a:p>
          <a:p>
            <a:pPr lvl="1"/>
            <a:r>
              <a:rPr lang="cs-CZ" dirty="0">
                <a:solidFill>
                  <a:srgbClr val="003657"/>
                </a:solidFill>
                <a:latin typeface="Arial"/>
              </a:rPr>
              <a:t>pamětní bankovky</a:t>
            </a:r>
          </a:p>
          <a:p>
            <a:endParaRPr lang="cs-CZ" dirty="0">
              <a:solidFill>
                <a:srgbClr val="003657"/>
              </a:solidFill>
              <a:latin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3657"/>
                </a:solidFill>
                <a:latin typeface="Arial"/>
              </a:rPr>
              <a:t>vyhlášky podle ZČNB</a:t>
            </a:r>
          </a:p>
          <a:p>
            <a:pPr lvl="1"/>
            <a:endParaRPr lang="pt-BR" dirty="0">
              <a:solidFill>
                <a:srgbClr val="003657"/>
              </a:solidFill>
              <a:latin typeface="Arial"/>
            </a:endParaRPr>
          </a:p>
          <a:p>
            <a:endParaRPr lang="cs-CZ" dirty="0">
              <a:solidFill>
                <a:srgbClr val="003657"/>
              </a:solidFill>
              <a:latin typeface="Arial"/>
            </a:endParaRPr>
          </a:p>
          <a:p>
            <a:endParaRPr lang="cs-CZ" dirty="0">
              <a:solidFill>
                <a:srgbClr val="003657"/>
              </a:solidFill>
              <a:latin typeface="Arial"/>
            </a:endParaRPr>
          </a:p>
          <a:p>
            <a:endParaRPr lang="cs-CZ" dirty="0">
              <a:solidFill>
                <a:srgbClr val="003657"/>
              </a:solidFill>
              <a:latin typeface="Arial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B0CFFC4-D22E-440F-8025-91D3C729E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Arial"/>
              </a:rPr>
              <a:t>12</a:t>
            </a:fld>
            <a:endParaRPr lang="cs-CZ" sz="1100">
              <a:solidFill>
                <a:srgbClr val="003657"/>
              </a:solidFill>
              <a:latin typeface="Arial"/>
            </a:endParaRPr>
          </a:p>
        </p:txBody>
      </p:sp>
      <p:pic>
        <p:nvPicPr>
          <p:cNvPr id="5" name="Picture 2" descr="C:\Users\Radim Boháč\AppData\Local\Microsoft\Windows\Temporary Internet Files\Content.IE5\HNJ3EVTK\MP900148987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7853" y="2161277"/>
            <a:ext cx="2798905" cy="3148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Radim Boháč\AppData\Local\Microsoft\Windows\Temporary Internet Files\Content.IE5\9ZY4U4DM\MP900423684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1454" y="2281591"/>
            <a:ext cx="2925540" cy="2194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26118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0000"/>
            <a:ext cx="9000000" cy="730000"/>
          </a:xfrm>
        </p:spPr>
        <p:txBody>
          <a:bodyPr/>
          <a:lstStyle/>
          <a:p>
            <a:r>
              <a:rPr lang="cs-CZ" sz="3000" dirty="0">
                <a:solidFill>
                  <a:srgbClr val="003657"/>
                </a:solidFill>
                <a:latin typeface="Silka" panose="00000500000000000000" pitchFamily="50" charset="-18"/>
              </a:rPr>
              <a:t>B. Oběžné bankovky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B0CFFC4-D22E-440F-8025-91D3C729E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Arial"/>
              </a:rPr>
              <a:t>13</a:t>
            </a:fld>
            <a:endParaRPr lang="cs-CZ" sz="1100">
              <a:solidFill>
                <a:srgbClr val="003657"/>
              </a:solidFill>
              <a:latin typeface="Arial"/>
            </a:endParaRPr>
          </a:p>
        </p:txBody>
      </p:sp>
      <p:pic>
        <p:nvPicPr>
          <p:cNvPr id="1026" name="Picture 2" descr="100_lic">
            <a:extLst>
              <a:ext uri="{FF2B5EF4-FFF2-40B4-BE49-F238E27FC236}">
                <a16:creationId xmlns:a16="http://schemas.microsoft.com/office/drawing/2014/main" id="{B0F1A51C-A976-08E7-FB83-1E4B499471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6996" y="1098597"/>
            <a:ext cx="2952750" cy="1457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200 Kč – líc">
            <a:extLst>
              <a:ext uri="{FF2B5EF4-FFF2-40B4-BE49-F238E27FC236}">
                <a16:creationId xmlns:a16="http://schemas.microsoft.com/office/drawing/2014/main" id="{4683C983-EDDB-48EE-E979-B568226A58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9451" y="2605366"/>
            <a:ext cx="3048000" cy="143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500_lic">
            <a:extLst>
              <a:ext uri="{FF2B5EF4-FFF2-40B4-BE49-F238E27FC236}">
                <a16:creationId xmlns:a16="http://schemas.microsoft.com/office/drawing/2014/main" id="{9378C1AD-204C-46C4-AA65-2BBD2B4CF0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7051" y="4093085"/>
            <a:ext cx="3200400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1000_lic">
            <a:extLst>
              <a:ext uri="{FF2B5EF4-FFF2-40B4-BE49-F238E27FC236}">
                <a16:creationId xmlns:a16="http://schemas.microsoft.com/office/drawing/2014/main" id="{2BFCCE6F-0487-9AD4-8FE0-3EBD57634E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6348" y="1065635"/>
            <a:ext cx="3114675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2000_lic">
            <a:extLst>
              <a:ext uri="{FF2B5EF4-FFF2-40B4-BE49-F238E27FC236}">
                <a16:creationId xmlns:a16="http://schemas.microsoft.com/office/drawing/2014/main" id="{7DBCA75C-8152-B4C0-DE2A-BB56BBB31A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6348" y="2538999"/>
            <a:ext cx="3248025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5000_lic">
            <a:extLst>
              <a:ext uri="{FF2B5EF4-FFF2-40B4-BE49-F238E27FC236}">
                <a16:creationId xmlns:a16="http://schemas.microsoft.com/office/drawing/2014/main" id="{4C927966-DC92-CB72-093C-939DE8F3A9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6348" y="4043641"/>
            <a:ext cx="3343275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26118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0000"/>
            <a:ext cx="9000000" cy="730000"/>
          </a:xfrm>
        </p:spPr>
        <p:txBody>
          <a:bodyPr/>
          <a:lstStyle/>
          <a:p>
            <a:r>
              <a:rPr lang="cs-CZ" sz="3000" dirty="0">
                <a:solidFill>
                  <a:srgbClr val="003657"/>
                </a:solidFill>
                <a:latin typeface="Silka" panose="00000500000000000000" pitchFamily="50" charset="-18"/>
              </a:rPr>
              <a:t>C. Oběžné mince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B0CFFC4-D22E-440F-8025-91D3C729E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Arial"/>
              </a:rPr>
              <a:t>14</a:t>
            </a:fld>
            <a:endParaRPr lang="cs-CZ" sz="1100">
              <a:solidFill>
                <a:srgbClr val="003657"/>
              </a:solidFill>
              <a:latin typeface="Arial"/>
            </a:endParaRPr>
          </a:p>
        </p:txBody>
      </p:sp>
      <p:pic>
        <p:nvPicPr>
          <p:cNvPr id="2050" name="Picture 2" descr="mince_1czk">
            <a:extLst>
              <a:ext uri="{FF2B5EF4-FFF2-40B4-BE49-F238E27FC236}">
                <a16:creationId xmlns:a16="http://schemas.microsoft.com/office/drawing/2014/main" id="{5FB9A5DF-5BAB-9EE3-A688-92DC6E0790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182" y="1613602"/>
            <a:ext cx="3333750" cy="157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mince_2czk">
            <a:extLst>
              <a:ext uri="{FF2B5EF4-FFF2-40B4-BE49-F238E27FC236}">
                <a16:creationId xmlns:a16="http://schemas.microsoft.com/office/drawing/2014/main" id="{CCE86375-FDFC-C257-1526-8CCC93B907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137453"/>
            <a:ext cx="3333750" cy="157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mince_5czk">
            <a:extLst>
              <a:ext uri="{FF2B5EF4-FFF2-40B4-BE49-F238E27FC236}">
                <a16:creationId xmlns:a16="http://schemas.microsoft.com/office/drawing/2014/main" id="{90B01D57-DE01-6B4C-A055-A1177DC9AD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25" y="1606561"/>
            <a:ext cx="3333750" cy="157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mince_10czk">
            <a:extLst>
              <a:ext uri="{FF2B5EF4-FFF2-40B4-BE49-F238E27FC236}">
                <a16:creationId xmlns:a16="http://schemas.microsoft.com/office/drawing/2014/main" id="{78CE2F0A-F9C8-9920-FA9A-87017BF5C8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25" y="3185227"/>
            <a:ext cx="3333750" cy="157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mince_20czk">
            <a:extLst>
              <a:ext uri="{FF2B5EF4-FFF2-40B4-BE49-F238E27FC236}">
                <a16:creationId xmlns:a16="http://schemas.microsoft.com/office/drawing/2014/main" id="{FB7279E9-DA41-C9B5-D12F-B207E89827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6032" y="1606560"/>
            <a:ext cx="3333750" cy="157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mince_50czk">
            <a:extLst>
              <a:ext uri="{FF2B5EF4-FFF2-40B4-BE49-F238E27FC236}">
                <a16:creationId xmlns:a16="http://schemas.microsoft.com/office/drawing/2014/main" id="{5F8C04B2-08AF-795F-50DE-9BBA11A85B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0050" y="3137453"/>
            <a:ext cx="3333750" cy="157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26118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0000"/>
            <a:ext cx="9000000" cy="730000"/>
          </a:xfrm>
        </p:spPr>
        <p:txBody>
          <a:bodyPr/>
          <a:lstStyle/>
          <a:p>
            <a:r>
              <a:rPr lang="cs-CZ" sz="3000" dirty="0">
                <a:solidFill>
                  <a:srgbClr val="003657"/>
                </a:solidFill>
                <a:latin typeface="Silka" panose="00000500000000000000" pitchFamily="50" charset="-18"/>
              </a:rPr>
              <a:t>C. Oběžné mince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B0CFFC4-D22E-440F-8025-91D3C729E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Arial"/>
              </a:rPr>
              <a:t>15</a:t>
            </a:fld>
            <a:endParaRPr lang="cs-CZ" sz="1100">
              <a:solidFill>
                <a:srgbClr val="003657"/>
              </a:solidFill>
              <a:latin typeface="Arial"/>
            </a:endParaRPr>
          </a:p>
        </p:txBody>
      </p:sp>
      <p:pic>
        <p:nvPicPr>
          <p:cNvPr id="3074" name="Picture 2" descr="mince_10czk_2000">
            <a:extLst>
              <a:ext uri="{FF2B5EF4-FFF2-40B4-BE49-F238E27FC236}">
                <a16:creationId xmlns:a16="http://schemas.microsoft.com/office/drawing/2014/main" id="{A52A8D60-61D4-1FA1-399C-69748CD83E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0606" y="1040509"/>
            <a:ext cx="3333750" cy="157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mince_20czk_2000">
            <a:extLst>
              <a:ext uri="{FF2B5EF4-FFF2-40B4-BE49-F238E27FC236}">
                <a16:creationId xmlns:a16="http://schemas.microsoft.com/office/drawing/2014/main" id="{CADC0B00-160F-EA72-3F96-54D36809E0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2676" y="1040508"/>
            <a:ext cx="3333750" cy="157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20 Kč – verze 2018 I">
            <a:extLst>
              <a:ext uri="{FF2B5EF4-FFF2-40B4-BE49-F238E27FC236}">
                <a16:creationId xmlns:a16="http://schemas.microsoft.com/office/drawing/2014/main" id="{1974F4BA-C847-239A-AA3E-C7E5C1FC8D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" y="2548632"/>
            <a:ext cx="3333750" cy="157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20 Kč – verze 2018 II">
            <a:extLst>
              <a:ext uri="{FF2B5EF4-FFF2-40B4-BE49-F238E27FC236}">
                <a16:creationId xmlns:a16="http://schemas.microsoft.com/office/drawing/2014/main" id="{D2CFDC43-C774-679A-5E94-99B213DD21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2548" y="2548632"/>
            <a:ext cx="3333750" cy="157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20 Kč – verze 2018 III">
            <a:extLst>
              <a:ext uri="{FF2B5EF4-FFF2-40B4-BE49-F238E27FC236}">
                <a16:creationId xmlns:a16="http://schemas.microsoft.com/office/drawing/2014/main" id="{047D2EC5-7513-EFB8-2CF6-30185FA790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0246" y="2548631"/>
            <a:ext cx="3333750" cy="157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20 Kč – verze 2019 I">
            <a:extLst>
              <a:ext uri="{FF2B5EF4-FFF2-40B4-BE49-F238E27FC236}">
                <a16:creationId xmlns:a16="http://schemas.microsoft.com/office/drawing/2014/main" id="{00FB0B00-F50B-0B52-4D90-F89788ECD5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098" y="4120256"/>
            <a:ext cx="3197502" cy="1443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20 Kč – verze 2019 II">
            <a:extLst>
              <a:ext uri="{FF2B5EF4-FFF2-40B4-BE49-F238E27FC236}">
                <a16:creationId xmlns:a16="http://schemas.microsoft.com/office/drawing/2014/main" id="{6BD99746-E583-0B8E-0ACA-75522921DB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796" y="4120256"/>
            <a:ext cx="3197502" cy="1443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20 Kč – verze 2019 III">
            <a:extLst>
              <a:ext uri="{FF2B5EF4-FFF2-40B4-BE49-F238E27FC236}">
                <a16:creationId xmlns:a16="http://schemas.microsoft.com/office/drawing/2014/main" id="{51CC9617-0D13-57B4-AC1D-C708CA0688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3716" y="4001542"/>
            <a:ext cx="3220280" cy="1453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26118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0000"/>
            <a:ext cx="9000000" cy="730000"/>
          </a:xfrm>
        </p:spPr>
        <p:txBody>
          <a:bodyPr/>
          <a:lstStyle/>
          <a:p>
            <a:r>
              <a:rPr lang="cs-CZ" sz="3000" dirty="0">
                <a:solidFill>
                  <a:srgbClr val="003657"/>
                </a:solidFill>
                <a:latin typeface="Silka" panose="00000500000000000000" pitchFamily="50" charset="-18"/>
              </a:rPr>
              <a:t>C. Oběžné mince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B0CFFC4-D22E-440F-8025-91D3C729E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Arial"/>
              </a:rPr>
              <a:t>16</a:t>
            </a:fld>
            <a:endParaRPr lang="cs-CZ" sz="1100">
              <a:solidFill>
                <a:srgbClr val="003657"/>
              </a:solidFill>
              <a:latin typeface="Arial"/>
            </a:endParaRPr>
          </a:p>
        </p:txBody>
      </p:sp>
      <p:pic>
        <p:nvPicPr>
          <p:cNvPr id="4098" name="Picture 2" descr="100 let česko-slovenské koruny">
            <a:extLst>
              <a:ext uri="{FF2B5EF4-FFF2-40B4-BE49-F238E27FC236}">
                <a16:creationId xmlns:a16="http://schemas.microsoft.com/office/drawing/2014/main" id="{FD8C45B0-A6AD-DA14-EEC7-510DE85520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6643" y="1050235"/>
            <a:ext cx="8918713" cy="4459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26118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0000"/>
            <a:ext cx="9000000" cy="730000"/>
          </a:xfrm>
        </p:spPr>
        <p:txBody>
          <a:bodyPr/>
          <a:lstStyle/>
          <a:p>
            <a:r>
              <a:rPr lang="cs-CZ" sz="3000" dirty="0">
                <a:solidFill>
                  <a:srgbClr val="003657"/>
                </a:solidFill>
                <a:latin typeface="Silka" panose="00000500000000000000" pitchFamily="50" charset="-18"/>
              </a:rPr>
              <a:t>D. Pamětní mince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B0CFFC4-D22E-440F-8025-91D3C729E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Silka" panose="00000500000000000000" pitchFamily="50" charset="-18"/>
              </a:rPr>
              <a:t>17</a:t>
            </a:fld>
            <a:endParaRPr lang="cs-CZ" sz="110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1946842" y="1206286"/>
            <a:ext cx="307128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Wingdings" pitchFamily="2" charset="2"/>
              <a:buNone/>
              <a:defRPr/>
            </a:pPr>
            <a:r>
              <a:rPr lang="cs-CZ" b="1" dirty="0">
                <a:latin typeface="Silka" panose="00000500000000000000" pitchFamily="50" charset="-18"/>
              </a:rPr>
              <a:t>Příklad stříbrné pamětní mince:</a:t>
            </a:r>
            <a:br>
              <a:rPr lang="cs-CZ" b="1" dirty="0">
                <a:latin typeface="Silka" panose="00000500000000000000" pitchFamily="50" charset="-18"/>
              </a:rPr>
            </a:br>
            <a:r>
              <a:rPr lang="cs-CZ" dirty="0">
                <a:latin typeface="Silka" panose="00000500000000000000" pitchFamily="50" charset="-18"/>
              </a:rPr>
              <a:t>150. výročí založení Sokola</a:t>
            </a:r>
          </a:p>
        </p:txBody>
      </p:sp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7654032" y="1206286"/>
            <a:ext cx="2785533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Wingdings" pitchFamily="2" charset="2"/>
              <a:buNone/>
              <a:defRPr/>
            </a:pPr>
            <a:r>
              <a:rPr lang="cs-CZ" b="1" dirty="0">
                <a:latin typeface="Silka" panose="00000500000000000000" pitchFamily="50" charset="-18"/>
              </a:rPr>
              <a:t>Příklad zlaté pamětní mince:</a:t>
            </a:r>
            <a:br>
              <a:rPr lang="cs-CZ" b="1" dirty="0">
                <a:latin typeface="Silka" panose="00000500000000000000" pitchFamily="50" charset="-18"/>
              </a:rPr>
            </a:br>
            <a:r>
              <a:rPr lang="cs-CZ" dirty="0">
                <a:latin typeface="Silka" panose="00000500000000000000" pitchFamily="50" charset="-18"/>
              </a:rPr>
              <a:t>Renesanční most ve Stříbře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33200" y="2426918"/>
            <a:ext cx="19050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8200" y="2406615"/>
            <a:ext cx="19050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41798" y="2417594"/>
            <a:ext cx="19050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46798" y="2406615"/>
            <a:ext cx="19050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Zástupný symbol pro text 2">
            <a:extLst>
              <a:ext uri="{FF2B5EF4-FFF2-40B4-BE49-F238E27FC236}">
                <a16:creationId xmlns:a16="http://schemas.microsoft.com/office/drawing/2014/main" id="{E8AE8CB0-6D2E-4F64-9283-DBD3A60BAAC4}"/>
              </a:ext>
            </a:extLst>
          </p:cNvPr>
          <p:cNvSpPr txBox="1">
            <a:spLocks/>
          </p:cNvSpPr>
          <p:nvPr/>
        </p:nvSpPr>
        <p:spPr>
          <a:xfrm>
            <a:off x="446325" y="4431082"/>
            <a:ext cx="11328400" cy="120032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Gill Sans MT" panose="020B0502020104020203" pitchFamily="34" charset="-1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Gill Sans MT" panose="020B0502020104020203" pitchFamily="34" charset="-18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Gill Sans MT" panose="020B0502020104020203" pitchFamily="34" charset="-18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ill Sans MT" panose="020B0502020104020203" pitchFamily="34" charset="-18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ill Sans MT" panose="020B0502020104020203" pitchFamily="34" charset="-18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cs-CZ" dirty="0">
                <a:latin typeface="Silka" panose="00000500000000000000" pitchFamily="50" charset="-18"/>
              </a:rPr>
              <a:t>lišit od obchodních mincí (české dukáty)</a:t>
            </a:r>
          </a:p>
          <a:p>
            <a:pPr>
              <a:defRPr/>
            </a:pPr>
            <a:r>
              <a:rPr lang="cs-CZ" dirty="0">
                <a:latin typeface="Silka" panose="00000500000000000000" pitchFamily="50" charset="-18"/>
              </a:rPr>
              <a:t>lišit od pamětních či sběratelských medailí </a:t>
            </a:r>
          </a:p>
        </p:txBody>
      </p:sp>
    </p:spTree>
    <p:extLst>
      <p:ext uri="{BB962C8B-B14F-4D97-AF65-F5344CB8AC3E}">
        <p14:creationId xmlns:p14="http://schemas.microsoft.com/office/powerpoint/2010/main" val="35026118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0000"/>
            <a:ext cx="9000000" cy="730000"/>
          </a:xfrm>
        </p:spPr>
        <p:txBody>
          <a:bodyPr/>
          <a:lstStyle/>
          <a:p>
            <a:r>
              <a:rPr lang="cs-CZ" sz="3000" dirty="0">
                <a:solidFill>
                  <a:srgbClr val="003657"/>
                </a:solidFill>
                <a:latin typeface="Silka" panose="00000500000000000000" pitchFamily="50" charset="-18"/>
              </a:rPr>
              <a:t>E. Pamětní bankovky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B0CFFC4-D22E-440F-8025-91D3C729E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Silka" panose="00000500000000000000" pitchFamily="50" charset="-18"/>
              </a:rPr>
              <a:t>18</a:t>
            </a:fld>
            <a:endParaRPr lang="cs-CZ" sz="110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751934" y="1340769"/>
            <a:ext cx="1063844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Font typeface="Wingdings" pitchFamily="2" charset="2"/>
              <a:buNone/>
              <a:defRPr/>
            </a:pPr>
            <a:r>
              <a:rPr lang="cs-CZ" b="1" dirty="0">
                <a:latin typeface="Silka" panose="00000500000000000000" pitchFamily="50" charset="-18"/>
              </a:rPr>
              <a:t>Příklad pamětní bankovky:</a:t>
            </a:r>
            <a:br>
              <a:rPr lang="cs-CZ" b="1" dirty="0">
                <a:latin typeface="Silka" panose="00000500000000000000" pitchFamily="50" charset="-18"/>
              </a:rPr>
            </a:br>
            <a:r>
              <a:rPr lang="cs-CZ" b="1" dirty="0">
                <a:latin typeface="Silka" panose="00000500000000000000" pitchFamily="50" charset="-18"/>
              </a:rPr>
              <a:t>p</a:t>
            </a:r>
            <a:r>
              <a:rPr lang="cs-CZ" dirty="0">
                <a:latin typeface="Silka" panose="00000500000000000000" pitchFamily="50" charset="-18"/>
              </a:rPr>
              <a:t>amětní bankovka ke 100. výročí budování československé měny</a:t>
            </a:r>
          </a:p>
        </p:txBody>
      </p:sp>
      <p:pic>
        <p:nvPicPr>
          <p:cNvPr id="6" name="Picture 2" descr="PamÄtnÃ­ bankovka 100 KÄ vzor 2019 â lÃ­c">
            <a:extLst>
              <a:ext uri="{FF2B5EF4-FFF2-40B4-BE49-F238E27FC236}">
                <a16:creationId xmlns:a16="http://schemas.microsoft.com/office/drawing/2014/main" id="{8E16EC47-3585-4E1F-BDE2-6C7F15BC07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16193" y="2087495"/>
            <a:ext cx="7159614" cy="3096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26118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 dirty="0">
                <a:solidFill>
                  <a:srgbClr val="003657"/>
                </a:solidFill>
                <a:latin typeface="Silka" panose="00000500000000000000" pitchFamily="50" charset="-18"/>
              </a:rPr>
              <a:t>F. Ukončení platnosti bankovek a mincí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8CC2E3-78C7-401D-8B6F-791D7C471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1442"/>
            <a:ext cx="10515600" cy="4175117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právo ČNB prohlásit za neplatné a stáhnout z oběhu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vyhláškami podle ZČNB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příklady:</a:t>
            </a:r>
          </a:p>
          <a:p>
            <a:pPr lvl="1"/>
            <a:r>
              <a:rPr lang="pt-BR" dirty="0">
                <a:solidFill>
                  <a:srgbClr val="003657"/>
                </a:solidFill>
                <a:latin typeface="Silka" panose="00000500000000000000" pitchFamily="50" charset="-18"/>
              </a:rPr>
              <a:t>vyhláška č. 79/2003 Sb.</a:t>
            </a: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 (10h a 20h)</a:t>
            </a:r>
          </a:p>
          <a:p>
            <a:pPr lvl="1"/>
            <a:r>
              <a:rPr lang="pt-BR" dirty="0">
                <a:solidFill>
                  <a:srgbClr val="003657"/>
                </a:solidFill>
                <a:latin typeface="Silka" panose="00000500000000000000" pitchFamily="50" charset="-18"/>
              </a:rPr>
              <a:t>vyhláška č. </a:t>
            </a: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174</a:t>
            </a:r>
            <a:r>
              <a:rPr lang="pt-BR" dirty="0">
                <a:solidFill>
                  <a:srgbClr val="003657"/>
                </a:solidFill>
                <a:latin typeface="Silka" panose="00000500000000000000" pitchFamily="50" charset="-18"/>
              </a:rPr>
              <a:t>/200</a:t>
            </a: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8</a:t>
            </a:r>
            <a:r>
              <a:rPr lang="pt-BR" dirty="0">
                <a:solidFill>
                  <a:srgbClr val="003657"/>
                </a:solidFill>
                <a:latin typeface="Silka" panose="00000500000000000000" pitchFamily="50" charset="-18"/>
              </a:rPr>
              <a:t> Sb.</a:t>
            </a: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 (50h)</a:t>
            </a:r>
          </a:p>
          <a:p>
            <a:pPr lvl="1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vyhláška č. 433/2000 Sb. (1000 Kč vzor 1993)</a:t>
            </a:r>
          </a:p>
          <a:p>
            <a:pPr lvl="1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vyhláška č. 2/2007 Sb. (50, 100, 200 a 500 Kč vzor 1993)</a:t>
            </a:r>
          </a:p>
          <a:p>
            <a:pPr lvl="1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vyhláška č. 398/2021 Sb. (100 Kč vzor 1995 a 1997, 200 Kč vzor 1996 a 1998, 500 Kč vzor 1995 a 1997, 1 000 Kč vzor 1996 a 2 000 Kč vzor 1996 a 1999)</a:t>
            </a:r>
          </a:p>
          <a:p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  <a:p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B0CFFC4-D22E-440F-8025-91D3C729E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Silka" panose="00000500000000000000" pitchFamily="50" charset="-18"/>
              </a:rPr>
              <a:t>19</a:t>
            </a:fld>
            <a:endParaRPr lang="cs-CZ" sz="110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5026118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 dirty="0">
                <a:solidFill>
                  <a:srgbClr val="003657"/>
                </a:solidFill>
                <a:latin typeface="Silka" panose="00000500000000000000" pitchFamily="50" charset="-18"/>
              </a:rPr>
              <a:t>Mince 10h a 20h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8CC2E3-78C7-401D-8B6F-791D7C471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1442"/>
            <a:ext cx="10515600" cy="4175117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003657"/>
                </a:solidFill>
                <a:latin typeface="Silka" panose="00000500000000000000" pitchFamily="50" charset="-18"/>
              </a:rPr>
              <a:t>uvedení do oběhu</a:t>
            </a:r>
          </a:p>
          <a:p>
            <a:pPr lvl="1"/>
            <a:r>
              <a:rPr lang="pt-BR" dirty="0">
                <a:solidFill>
                  <a:srgbClr val="003657"/>
                </a:solidFill>
                <a:latin typeface="Silka" panose="00000500000000000000" pitchFamily="50" charset="-18"/>
              </a:rPr>
              <a:t>vyhlášky č. 107/1993 Sb. a 108/1993 Sb.</a:t>
            </a:r>
          </a:p>
          <a:p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003657"/>
                </a:solidFill>
                <a:latin typeface="Silka" panose="00000500000000000000" pitchFamily="50" charset="-18"/>
              </a:rPr>
              <a:t>ukončení platnosti</a:t>
            </a:r>
          </a:p>
          <a:p>
            <a:pPr lvl="1"/>
            <a:r>
              <a:rPr lang="pt-BR" dirty="0">
                <a:solidFill>
                  <a:srgbClr val="003657"/>
                </a:solidFill>
                <a:latin typeface="Silka" panose="00000500000000000000" pitchFamily="50" charset="-18"/>
              </a:rPr>
              <a:t>vyhláška č. 79/2003 Sb.</a:t>
            </a:r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  <a:p>
            <a:pPr lvl="1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dnem </a:t>
            </a:r>
            <a:r>
              <a:rPr lang="pt-BR" dirty="0">
                <a:solidFill>
                  <a:srgbClr val="003657"/>
                </a:solidFill>
                <a:latin typeface="Silka" panose="00000500000000000000" pitchFamily="50" charset="-18"/>
              </a:rPr>
              <a:t>31. </a:t>
            </a: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října </a:t>
            </a:r>
            <a:r>
              <a:rPr lang="pt-BR" dirty="0">
                <a:solidFill>
                  <a:srgbClr val="003657"/>
                </a:solidFill>
                <a:latin typeface="Silka" panose="00000500000000000000" pitchFamily="50" charset="-18"/>
              </a:rPr>
              <a:t>2003</a:t>
            </a:r>
          </a:p>
          <a:p>
            <a:pPr lvl="1"/>
            <a:r>
              <a:rPr lang="pt-BR" dirty="0">
                <a:solidFill>
                  <a:srgbClr val="003657"/>
                </a:solidFill>
                <a:latin typeface="Silka" panose="00000500000000000000" pitchFamily="50" charset="-18"/>
              </a:rPr>
              <a:t>do 31. </a:t>
            </a: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října </a:t>
            </a:r>
            <a:r>
              <a:rPr lang="pt-BR" dirty="0">
                <a:solidFill>
                  <a:srgbClr val="003657"/>
                </a:solidFill>
                <a:latin typeface="Silka" panose="00000500000000000000" pitchFamily="50" charset="-18"/>
              </a:rPr>
              <a:t>2004</a:t>
            </a: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 výměna u všech bank</a:t>
            </a:r>
            <a:endParaRPr lang="pt-BR" dirty="0">
              <a:solidFill>
                <a:srgbClr val="003657"/>
              </a:solidFill>
              <a:latin typeface="Silka" panose="00000500000000000000" pitchFamily="50" charset="-18"/>
            </a:endParaRPr>
          </a:p>
          <a:p>
            <a:pPr lvl="1"/>
            <a:r>
              <a:rPr lang="pt-BR" dirty="0">
                <a:solidFill>
                  <a:srgbClr val="003657"/>
                </a:solidFill>
                <a:latin typeface="Silka" panose="00000500000000000000" pitchFamily="50" charset="-18"/>
              </a:rPr>
              <a:t>do 31. </a:t>
            </a: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října </a:t>
            </a:r>
            <a:r>
              <a:rPr lang="pt-BR" dirty="0">
                <a:solidFill>
                  <a:srgbClr val="003657"/>
                </a:solidFill>
                <a:latin typeface="Silka" panose="00000500000000000000" pitchFamily="50" charset="-18"/>
              </a:rPr>
              <a:t>2009</a:t>
            </a: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 výměna u ČNB</a:t>
            </a:r>
          </a:p>
          <a:p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B0CFFC4-D22E-440F-8025-91D3C729E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Silka" panose="00000500000000000000" pitchFamily="50" charset="-18"/>
              </a:rPr>
              <a:t>20</a:t>
            </a:fld>
            <a:endParaRPr lang="cs-CZ" sz="110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  <p:pic>
        <p:nvPicPr>
          <p:cNvPr id="6146" name="Picture 2" descr="mince_10hal">
            <a:extLst>
              <a:ext uri="{FF2B5EF4-FFF2-40B4-BE49-F238E27FC236}">
                <a16:creationId xmlns:a16="http://schemas.microsoft.com/office/drawing/2014/main" id="{494CF2E9-B1B0-68CF-2BD5-5A9141AC7C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4774" y="1490384"/>
            <a:ext cx="3333750" cy="163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mince_20hal">
            <a:extLst>
              <a:ext uri="{FF2B5EF4-FFF2-40B4-BE49-F238E27FC236}">
                <a16:creationId xmlns:a16="http://schemas.microsoft.com/office/drawing/2014/main" id="{A74F59F2-A760-1A5F-83B0-1072FD834C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4774" y="3277626"/>
            <a:ext cx="3333750" cy="163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26118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0000"/>
            <a:ext cx="9000000" cy="730000"/>
          </a:xfrm>
        </p:spPr>
        <p:txBody>
          <a:bodyPr/>
          <a:lstStyle/>
          <a:p>
            <a:r>
              <a:rPr lang="cs-CZ" sz="3000" dirty="0">
                <a:solidFill>
                  <a:srgbClr val="003657"/>
                </a:solidFill>
                <a:latin typeface="Silka" panose="00000500000000000000" pitchFamily="50" charset="-18"/>
              </a:rPr>
              <a:t>G. Ochranné prvky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B0CFFC4-D22E-440F-8025-91D3C729E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Silka" panose="00000500000000000000" pitchFamily="50" charset="-18"/>
              </a:rPr>
              <a:t>21</a:t>
            </a:fld>
            <a:endParaRPr lang="cs-CZ" sz="110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  <p:sp>
        <p:nvSpPr>
          <p:cNvPr id="5" name="Zástupný symbol pro obsah 1"/>
          <p:cNvSpPr txBox="1">
            <a:spLocks/>
          </p:cNvSpPr>
          <p:nvPr/>
        </p:nvSpPr>
        <p:spPr>
          <a:xfrm>
            <a:off x="742989" y="4205320"/>
            <a:ext cx="10972800" cy="1292216"/>
          </a:xfrm>
          <a:prstGeom prst="rect">
            <a:avLst/>
          </a:prstGeom>
        </p:spPr>
        <p:txBody>
          <a:bodyPr numCol="2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92191C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92191C"/>
              </a:buClr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92191C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92191C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92191C"/>
              </a:buClr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3887" indent="-514350">
              <a:buFont typeface="+mj-lt"/>
              <a:buAutoNum type="arabicPeriod"/>
              <a:defRPr/>
            </a:pPr>
            <a:r>
              <a:rPr lang="cs-CZ" sz="1600" dirty="0">
                <a:latin typeface="Silka" panose="00000500000000000000" pitchFamily="50" charset="-18"/>
              </a:rPr>
              <a:t>Lokální stupňovitý vodoznak</a:t>
            </a:r>
          </a:p>
          <a:p>
            <a:pPr marL="623887" indent="-514350">
              <a:buFont typeface="+mj-lt"/>
              <a:buAutoNum type="arabicPeriod"/>
              <a:defRPr/>
            </a:pPr>
            <a:r>
              <a:rPr lang="cs-CZ" sz="1600" dirty="0">
                <a:latin typeface="Silka" panose="00000500000000000000" pitchFamily="50" charset="-18"/>
              </a:rPr>
              <a:t>Ochranný okénkový proužek s mikrotextem "1000 Kč</a:t>
            </a:r>
          </a:p>
          <a:p>
            <a:pPr marL="623887" indent="-514350">
              <a:buFont typeface="+mj-lt"/>
              <a:buAutoNum type="arabicPeriod"/>
              <a:defRPr/>
            </a:pPr>
            <a:r>
              <a:rPr lang="cs-CZ" sz="1600" dirty="0">
                <a:latin typeface="Silka" panose="00000500000000000000" pitchFamily="50" charset="-18"/>
              </a:rPr>
              <a:t>Ochranná vlákna</a:t>
            </a:r>
          </a:p>
          <a:p>
            <a:pPr marL="623887" indent="-514350">
              <a:buFont typeface="+mj-lt"/>
              <a:buAutoNum type="arabicPeriod"/>
              <a:defRPr/>
            </a:pPr>
            <a:r>
              <a:rPr lang="cs-CZ" sz="1600" dirty="0">
                <a:latin typeface="Silka" panose="00000500000000000000" pitchFamily="50" charset="-18"/>
              </a:rPr>
              <a:t>Soutisková značka v podobě písmen "ČR</a:t>
            </a:r>
          </a:p>
          <a:p>
            <a:pPr marL="623887" indent="-514350">
              <a:buFont typeface="+mj-lt"/>
              <a:buAutoNum type="arabicPeriod"/>
              <a:defRPr/>
            </a:pPr>
            <a:endParaRPr lang="cs-CZ" sz="1600" dirty="0">
              <a:latin typeface="Silka" panose="00000500000000000000" pitchFamily="50" charset="-18"/>
            </a:endParaRPr>
          </a:p>
          <a:p>
            <a:pPr marL="623887" indent="-514350">
              <a:buFont typeface="+mj-lt"/>
              <a:buAutoNum type="arabicPeriod"/>
              <a:defRPr/>
            </a:pPr>
            <a:r>
              <a:rPr lang="cs-CZ" sz="1600" dirty="0">
                <a:latin typeface="Silka" panose="00000500000000000000" pitchFamily="50" charset="-18"/>
              </a:rPr>
              <a:t>Skrytý obrazec "1000„</a:t>
            </a:r>
          </a:p>
          <a:p>
            <a:pPr marL="623887" indent="-514350">
              <a:buFont typeface="+mj-lt"/>
              <a:buAutoNum type="arabicPeriod"/>
              <a:defRPr/>
            </a:pPr>
            <a:r>
              <a:rPr lang="cs-CZ" sz="1600" dirty="0">
                <a:latin typeface="Silka" panose="00000500000000000000" pitchFamily="50" charset="-18"/>
              </a:rPr>
              <a:t>Opticky proměnlivá barva</a:t>
            </a:r>
          </a:p>
          <a:p>
            <a:pPr marL="623887" indent="-514350">
              <a:buFont typeface="+mj-lt"/>
              <a:buAutoNum type="arabicPeriod"/>
              <a:defRPr/>
            </a:pPr>
            <a:r>
              <a:rPr lang="cs-CZ" sz="1600" dirty="0" err="1">
                <a:latin typeface="Silka" panose="00000500000000000000" pitchFamily="50" charset="-18"/>
              </a:rPr>
              <a:t>Iridiscentní</a:t>
            </a:r>
            <a:r>
              <a:rPr lang="cs-CZ" sz="1600" dirty="0">
                <a:latin typeface="Silka" panose="00000500000000000000" pitchFamily="50" charset="-18"/>
              </a:rPr>
              <a:t> pruh</a:t>
            </a:r>
          </a:p>
          <a:p>
            <a:pPr marL="623887" indent="-514350">
              <a:buFont typeface="+mj-lt"/>
              <a:buAutoNum type="arabicPeriod"/>
              <a:defRPr/>
            </a:pPr>
            <a:r>
              <a:rPr lang="cs-CZ" sz="1600" dirty="0">
                <a:latin typeface="Silka" panose="00000500000000000000" pitchFamily="50" charset="-18"/>
              </a:rPr>
              <a:t>Mikrotext </a:t>
            </a:r>
          </a:p>
          <a:p>
            <a:pPr>
              <a:defRPr/>
            </a:pPr>
            <a:endParaRPr lang="cs-CZ" sz="1600" dirty="0">
              <a:latin typeface="Silka" panose="00000500000000000000" pitchFamily="50" charset="-18"/>
            </a:endParaRPr>
          </a:p>
        </p:txBody>
      </p:sp>
      <p:pic>
        <p:nvPicPr>
          <p:cNvPr id="6" name="Picture 6" descr="1000 Kč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884478" y="1105900"/>
            <a:ext cx="6689822" cy="3093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026118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 dirty="0">
                <a:solidFill>
                  <a:srgbClr val="003657"/>
                </a:solidFill>
                <a:latin typeface="Silka" panose="00000500000000000000" pitchFamily="50" charset="-18"/>
              </a:rPr>
              <a:t>5. Hotovostní peněžní oběh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8CC2E3-78C7-401D-8B6F-791D7C471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1442"/>
            <a:ext cx="10515600" cy="4175117"/>
          </a:xfrm>
        </p:spPr>
        <p:txBody>
          <a:bodyPr>
            <a:normAutofit/>
          </a:bodyPr>
          <a:lstStyle/>
          <a:p>
            <a:pPr marL="681037" indent="-571500">
              <a:buFont typeface="+mj-lt"/>
              <a:buAutoNum type="alphaUcPeriod"/>
              <a:defRPr>
                <a:solidFill>
                  <a:srgbClr val="003657"/>
                </a:solidFill>
                <a:latin typeface="Arial"/>
              </a:defRPr>
            </a:pPr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Právní úprava</a:t>
            </a:r>
          </a:p>
          <a:p>
            <a:pPr marL="681037" indent="-571500">
              <a:buFont typeface="+mj-lt"/>
              <a:buAutoNum type="alphaUcPeriod"/>
              <a:defRPr>
                <a:solidFill>
                  <a:srgbClr val="003657"/>
                </a:solidFill>
                <a:latin typeface="Arial"/>
              </a:defRPr>
            </a:pPr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Základní pojmy</a:t>
            </a:r>
          </a:p>
          <a:p>
            <a:pPr marL="681037" indent="-571500">
              <a:buFont typeface="+mj-lt"/>
              <a:buAutoNum type="alphaUcPeriod"/>
              <a:defRPr>
                <a:solidFill>
                  <a:srgbClr val="003657"/>
                </a:solidFill>
                <a:latin typeface="Arial"/>
              </a:defRPr>
            </a:pPr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Příjem bankovek a mincí</a:t>
            </a:r>
          </a:p>
          <a:p>
            <a:pPr marL="681037" indent="-571500">
              <a:buFont typeface="+mj-lt"/>
              <a:buAutoNum type="alphaUcPeriod"/>
              <a:defRPr>
                <a:solidFill>
                  <a:srgbClr val="003657"/>
                </a:solidFill>
                <a:latin typeface="Arial"/>
              </a:defRPr>
            </a:pPr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Příjem poškozených bankovek a mincí</a:t>
            </a:r>
          </a:p>
          <a:p>
            <a:pPr marL="681037" indent="-571500">
              <a:buFont typeface="+mj-lt"/>
              <a:buAutoNum type="alphaUcPeriod"/>
              <a:defRPr>
                <a:solidFill>
                  <a:srgbClr val="003657"/>
                </a:solidFill>
                <a:latin typeface="Arial"/>
              </a:defRPr>
            </a:pPr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Výměna bankovek a mincí</a:t>
            </a:r>
          </a:p>
          <a:p>
            <a:pPr marL="681037" indent="-571500">
              <a:buFont typeface="+mj-lt"/>
              <a:buAutoNum type="alphaUcPeriod"/>
              <a:defRPr>
                <a:solidFill>
                  <a:srgbClr val="003657"/>
                </a:solidFill>
                <a:latin typeface="Arial"/>
              </a:defRPr>
            </a:pPr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Výměna poškozených bankovek a mincí</a:t>
            </a:r>
          </a:p>
          <a:p>
            <a:pPr marL="681037" indent="-571500">
              <a:buFont typeface="+mj-lt"/>
              <a:buAutoNum type="alphaUcPeriod"/>
              <a:defRPr>
                <a:solidFill>
                  <a:srgbClr val="003657"/>
                </a:solidFill>
                <a:latin typeface="Arial"/>
              </a:defRPr>
            </a:pPr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Podezřelé bankovky a mince</a:t>
            </a:r>
          </a:p>
          <a:p>
            <a:pPr marL="681037" indent="-571500">
              <a:buFont typeface="+mj-lt"/>
              <a:buAutoNum type="alphaUcPeriod"/>
              <a:defRPr>
                <a:solidFill>
                  <a:srgbClr val="003657"/>
                </a:solidFill>
                <a:latin typeface="Arial"/>
              </a:defRPr>
            </a:pPr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Reprodukce bankovek a mincí</a:t>
            </a:r>
          </a:p>
          <a:p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  <a:p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B0CFFC4-D22E-440F-8025-91D3C729E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Silka" panose="00000500000000000000" pitchFamily="50" charset="-18"/>
              </a:rPr>
              <a:t>22</a:t>
            </a:fld>
            <a:endParaRPr lang="cs-CZ" sz="110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5026118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 dirty="0">
                <a:solidFill>
                  <a:srgbClr val="003657"/>
                </a:solidFill>
                <a:latin typeface="Silka" panose="00000500000000000000" pitchFamily="50" charset="-18"/>
              </a:rPr>
              <a:t>A. Právní úprava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8CC2E3-78C7-401D-8B6F-791D7C471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1442"/>
            <a:ext cx="10515600" cy="4175117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>
                <a:solidFill>
                  <a:srgbClr val="003657"/>
                </a:solidFill>
                <a:latin typeface="Arial"/>
              </a:defRPr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zákon č. 136/2011 Sb., o oběhu bankovek a mincí</a:t>
            </a:r>
          </a:p>
          <a:p>
            <a:pPr marL="342900" indent="-342900">
              <a:buFont typeface="Arial" panose="020B0604020202020204" pitchFamily="34" charset="0"/>
              <a:buChar char="•"/>
              <a:defRPr>
                <a:solidFill>
                  <a:srgbClr val="003657"/>
                </a:solidFill>
                <a:latin typeface="Arial"/>
              </a:defRPr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vyhláška č. 274/2011 Sb., o provedení některých ustanovení zákona </a:t>
            </a:r>
            <a:b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</a:b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o oběhu bankovek a mincí</a:t>
            </a:r>
          </a:p>
          <a:p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B0CFFC4-D22E-440F-8025-91D3C729E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Silka" panose="00000500000000000000" pitchFamily="50" charset="-18"/>
              </a:rPr>
              <a:t>23</a:t>
            </a:fld>
            <a:endParaRPr lang="cs-CZ" sz="110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5026118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0000"/>
            <a:ext cx="9000000" cy="730000"/>
          </a:xfrm>
        </p:spPr>
        <p:txBody>
          <a:bodyPr/>
          <a:lstStyle/>
          <a:p>
            <a:r>
              <a:rPr lang="cs-CZ" sz="3000" dirty="0">
                <a:solidFill>
                  <a:srgbClr val="003657"/>
                </a:solidFill>
                <a:latin typeface="Silka" panose="00000500000000000000" pitchFamily="50" charset="-18"/>
              </a:rPr>
              <a:t>B. Základní pojmy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B0CFFC4-D22E-440F-8025-91D3C729E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Silka" panose="00000500000000000000" pitchFamily="50" charset="-18"/>
              </a:rPr>
              <a:t>24</a:t>
            </a:fld>
            <a:endParaRPr lang="cs-CZ" sz="110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681858003"/>
              </p:ext>
            </p:extLst>
          </p:nvPr>
        </p:nvGraphicFramePr>
        <p:xfrm>
          <a:off x="2032000" y="1397000"/>
          <a:ext cx="8128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026118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0000"/>
            <a:ext cx="9000000" cy="730000"/>
          </a:xfrm>
        </p:spPr>
        <p:txBody>
          <a:bodyPr/>
          <a:lstStyle/>
          <a:p>
            <a:r>
              <a:rPr lang="cs-CZ" sz="3000" dirty="0">
                <a:solidFill>
                  <a:srgbClr val="003657"/>
                </a:solidFill>
                <a:latin typeface="Silka" panose="00000500000000000000" pitchFamily="50" charset="-18"/>
              </a:rPr>
              <a:t>B. Základní pojmy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B0CFFC4-D22E-440F-8025-91D3C729E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Arial"/>
              </a:rPr>
              <a:t>25</a:t>
            </a:fld>
            <a:endParaRPr lang="cs-CZ" sz="1100">
              <a:solidFill>
                <a:srgbClr val="003657"/>
              </a:solidFill>
              <a:latin typeface="Arial"/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354480830"/>
              </p:ext>
            </p:extLst>
          </p:nvPr>
        </p:nvGraphicFramePr>
        <p:xfrm>
          <a:off x="928677" y="1208011"/>
          <a:ext cx="5092561" cy="4433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348222962"/>
              </p:ext>
            </p:extLst>
          </p:nvPr>
        </p:nvGraphicFramePr>
        <p:xfrm>
          <a:off x="6256926" y="998102"/>
          <a:ext cx="5216206" cy="4626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5026118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 dirty="0">
                <a:solidFill>
                  <a:srgbClr val="003657"/>
                </a:solidFill>
                <a:latin typeface="Silka" panose="00000500000000000000" pitchFamily="50" charset="-18"/>
              </a:rPr>
              <a:t>C. Příjem bankovek a mincí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8CC2E3-78C7-401D-8B6F-791D7C471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1442"/>
            <a:ext cx="10515600" cy="4175117"/>
          </a:xfrm>
        </p:spPr>
        <p:txBody>
          <a:bodyPr>
            <a:normAutofit lnSpcReduction="10000"/>
          </a:bodyPr>
          <a:lstStyle/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003657"/>
                </a:solidFill>
                <a:latin typeface="Silka" panose="00000500000000000000" pitchFamily="50" charset="-18"/>
              </a:rPr>
              <a:t>základní pravidlo </a:t>
            </a: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(§ 5 odst. 1)</a:t>
            </a:r>
          </a:p>
          <a:p>
            <a:pPr lvl="1">
              <a:lnSpc>
                <a:spcPct val="120000"/>
              </a:lnSpc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povinnost přijímat tuzemské bankovky a mince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003657"/>
                </a:solidFill>
                <a:latin typeface="Silka" panose="00000500000000000000" pitchFamily="50" charset="-18"/>
              </a:rPr>
              <a:t>možnost odmítnout příjem </a:t>
            </a: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( § 5 odst. 2)</a:t>
            </a:r>
          </a:p>
          <a:p>
            <a:pPr lvl="1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úvěrová instituce neplatné, u nichž uplynula lhůta pro výměnu</a:t>
            </a:r>
          </a:p>
          <a:p>
            <a:pPr lvl="1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každý (výjimka Česká národní banka a úvěrová instituce) pamětní bankovky nebo mince a neplatné bankovky nebo mince</a:t>
            </a:r>
          </a:p>
          <a:p>
            <a:pPr lvl="1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každý (výjimka Česká národní banka a úvěrová instituce) více než 50 tuzemských mincí v jedné platbě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003657"/>
                </a:solidFill>
                <a:latin typeface="Silka" panose="00000500000000000000" pitchFamily="50" charset="-18"/>
              </a:rPr>
              <a:t>zákaz požadování úplaty </a:t>
            </a: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(§ 5 odst. 4)</a:t>
            </a:r>
          </a:p>
          <a:p>
            <a:pPr lvl="1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při přijetí plnění vlastní pohledávky v tuzemských bankovkách nebo mincích</a:t>
            </a:r>
          </a:p>
          <a:p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  <a:p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B0CFFC4-D22E-440F-8025-91D3C729E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19875" y="6513095"/>
            <a:ext cx="733926" cy="121048"/>
          </a:xfrm>
        </p:spPr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Silka" panose="00000500000000000000" pitchFamily="50" charset="-18"/>
              </a:rPr>
              <a:t>26</a:t>
            </a:fld>
            <a:endParaRPr lang="cs-CZ" sz="1100" dirty="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5026118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 dirty="0">
                <a:solidFill>
                  <a:srgbClr val="003657"/>
                </a:solidFill>
                <a:latin typeface="Silka" panose="00000500000000000000" pitchFamily="50" charset="-18"/>
              </a:rPr>
              <a:t>D. Příjem poškozených bankovek a mincí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8CC2E3-78C7-401D-8B6F-791D7C471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1442"/>
            <a:ext cx="10515600" cy="4175117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003657"/>
                </a:solidFill>
                <a:latin typeface="Silka" panose="00000500000000000000" pitchFamily="50" charset="-18"/>
              </a:rPr>
              <a:t>tuzemské běžně poškozené </a:t>
            </a: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(§ 9 odst. 1)</a:t>
            </a:r>
          </a:p>
          <a:p>
            <a:pPr lvl="1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Česká národní banka </a:t>
            </a:r>
          </a:p>
          <a:p>
            <a:pPr lvl="1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úvěrová instituce</a:t>
            </a:r>
          </a:p>
          <a:p>
            <a:pPr lvl="1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právnická osoba a směnárník</a:t>
            </a:r>
          </a:p>
          <a:p>
            <a:pPr lvl="1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fyzická osoba</a:t>
            </a:r>
          </a:p>
          <a:p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003657"/>
                </a:solidFill>
                <a:latin typeface="Silka" panose="00000500000000000000" pitchFamily="50" charset="-18"/>
              </a:rPr>
              <a:t>tuzemské nestandardně poškozené </a:t>
            </a: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(§ 9 odst. 2)</a:t>
            </a:r>
          </a:p>
          <a:p>
            <a:pPr lvl="1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Česká národní banka</a:t>
            </a:r>
          </a:p>
          <a:p>
            <a:pPr lvl="1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úvěrová instituce a zpracovatel</a:t>
            </a:r>
          </a:p>
          <a:p>
            <a:pPr lvl="1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ostatní </a:t>
            </a:r>
          </a:p>
          <a:p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  <a:p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B0CFFC4-D22E-440F-8025-91D3C729E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Silka" panose="00000500000000000000" pitchFamily="50" charset="-18"/>
              </a:rPr>
              <a:t>27</a:t>
            </a:fld>
            <a:endParaRPr lang="cs-CZ" sz="110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5026118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 dirty="0">
                <a:solidFill>
                  <a:srgbClr val="003657"/>
                </a:solidFill>
                <a:latin typeface="Silka" panose="00000500000000000000" pitchFamily="50" charset="-18"/>
              </a:rPr>
              <a:t>E. Výměna bankovek a mincí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8CC2E3-78C7-401D-8B6F-791D7C471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1442"/>
            <a:ext cx="10515600" cy="4175117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  <a:defRPr>
                <a:solidFill>
                  <a:srgbClr val="003657"/>
                </a:solidFill>
                <a:latin typeface="Arial"/>
              </a:defRPr>
            </a:pPr>
            <a:r>
              <a:rPr lang="cs-CZ" sz="2400" b="1" dirty="0">
                <a:solidFill>
                  <a:srgbClr val="003657"/>
                </a:solidFill>
                <a:latin typeface="Silka" panose="00000500000000000000" pitchFamily="50" charset="-18"/>
              </a:rPr>
              <a:t>povinnost bezplatné výměny pro Českou národní banku a úvěrovou instituci </a:t>
            </a:r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(§ 6 odst. 1)</a:t>
            </a:r>
            <a:endParaRPr lang="cs-CZ" sz="1800" dirty="0">
              <a:solidFill>
                <a:srgbClr val="003657"/>
              </a:solidFill>
              <a:latin typeface="Silka" panose="00000500000000000000" pitchFamily="50" charset="-18"/>
            </a:endParaRPr>
          </a:p>
          <a:p>
            <a:pPr marL="906463" lvl="1" indent="-514350">
              <a:buFont typeface="+mj-lt"/>
              <a:buAutoNum type="alphaLcParenR"/>
              <a:defRPr>
                <a:solidFill>
                  <a:srgbClr val="003657"/>
                </a:solidFill>
                <a:latin typeface="Arial"/>
              </a:defRPr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jakékoli bankovky a mince</a:t>
            </a:r>
          </a:p>
          <a:p>
            <a:pPr marL="906463" lvl="1" indent="-514350">
              <a:buFont typeface="+mj-lt"/>
              <a:buAutoNum type="alphaLcParenR"/>
              <a:defRPr>
                <a:solidFill>
                  <a:srgbClr val="003657"/>
                </a:solidFill>
                <a:latin typeface="Arial"/>
              </a:defRPr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opotřebované oběhem a běžně poškozené</a:t>
            </a:r>
          </a:p>
          <a:p>
            <a:pPr marL="849313" lvl="1" indent="-457200">
              <a:buFont typeface="+mj-lt"/>
              <a:buAutoNum type="alphaLcParenR"/>
              <a:defRPr>
                <a:solidFill>
                  <a:srgbClr val="003657"/>
                </a:solidFill>
                <a:latin typeface="Arial"/>
              </a:defRPr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 prohlášené za neplatné po dobu stanovenou pro výměnu</a:t>
            </a:r>
          </a:p>
          <a:p>
            <a:pPr marL="906463" lvl="1" indent="-514350">
              <a:buFont typeface="+mj-lt"/>
              <a:buAutoNum type="alphaLcParenR"/>
              <a:defRPr>
                <a:solidFill>
                  <a:srgbClr val="003657"/>
                </a:solidFill>
                <a:latin typeface="Arial"/>
              </a:defRPr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pamětní bankovky nebo pamětní mince</a:t>
            </a:r>
          </a:p>
          <a:p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  <a:p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B0CFFC4-D22E-440F-8025-91D3C729E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0295" y="6384758"/>
            <a:ext cx="573505" cy="249385"/>
          </a:xfrm>
        </p:spPr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Silka" panose="00000500000000000000" pitchFamily="50" charset="-18"/>
              </a:rPr>
              <a:t>28</a:t>
            </a:fld>
            <a:endParaRPr lang="cs-CZ" sz="1100" dirty="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5026118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 dirty="0">
                <a:solidFill>
                  <a:srgbClr val="003657"/>
                </a:solidFill>
                <a:latin typeface="Silka" panose="00000500000000000000" pitchFamily="50" charset="-18"/>
              </a:rPr>
              <a:t> F. Výměna poškozených bankovek a mincí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8CC2E3-78C7-401D-8B6F-791D7C471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1442"/>
            <a:ext cx="10515600" cy="4175117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003657"/>
                </a:solidFill>
                <a:latin typeface="Silka" panose="00000500000000000000" pitchFamily="50" charset="-18"/>
              </a:rPr>
              <a:t>běžně poškozené</a:t>
            </a: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 (§ 10 odst. 1)</a:t>
            </a:r>
            <a:endParaRPr lang="cs-CZ" b="1" dirty="0">
              <a:solidFill>
                <a:srgbClr val="003657"/>
              </a:solidFill>
              <a:latin typeface="Silka" panose="00000500000000000000" pitchFamily="50" charset="-18"/>
            </a:endParaRPr>
          </a:p>
          <a:p>
            <a:pPr lvl="1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Česká národní banka a úvěrová instituce </a:t>
            </a:r>
          </a:p>
          <a:p>
            <a:pPr lvl="2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celé, nebo</a:t>
            </a:r>
          </a:p>
          <a:p>
            <a:pPr lvl="2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bankovky, jejichž celková plocha je větší než 50 %, které jsou celistvé nebo které se skládají nejvýše ze 2 částí, jež nepochybně patří k sobě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003657"/>
                </a:solidFill>
                <a:latin typeface="Silka" panose="00000500000000000000" pitchFamily="50" charset="-18"/>
              </a:rPr>
              <a:t>nestandardně poškozené </a:t>
            </a: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(§ 10 odst. 3)</a:t>
            </a:r>
            <a:endParaRPr lang="cs-CZ" b="1" dirty="0">
              <a:solidFill>
                <a:srgbClr val="003657"/>
              </a:solidFill>
              <a:latin typeface="Silka" panose="00000500000000000000" pitchFamily="50" charset="-18"/>
            </a:endParaRPr>
          </a:p>
          <a:p>
            <a:pPr lvl="1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nevyměňují se</a:t>
            </a:r>
          </a:p>
          <a:p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  <a:p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B0CFFC4-D22E-440F-8025-91D3C729E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08633" y="6497053"/>
            <a:ext cx="445168" cy="137090"/>
          </a:xfrm>
        </p:spPr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Silka" panose="00000500000000000000" pitchFamily="50" charset="-18"/>
              </a:rPr>
              <a:t>29</a:t>
            </a:fld>
            <a:endParaRPr lang="cs-CZ" sz="110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5026118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 dirty="0">
                <a:solidFill>
                  <a:srgbClr val="003657"/>
                </a:solidFill>
                <a:latin typeface="Silka" panose="00000500000000000000" pitchFamily="50" charset="-18"/>
              </a:rPr>
              <a:t>G. Podezřelé bankovky a mince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8CC2E3-78C7-401D-8B6F-791D7C471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1442"/>
            <a:ext cx="10515600" cy="4175117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003657"/>
                </a:solidFill>
                <a:latin typeface="Silka" panose="00000500000000000000" pitchFamily="50" charset="-18"/>
              </a:rPr>
              <a:t>podezřelé bankovky a mince </a:t>
            </a: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(§ 12)</a:t>
            </a:r>
          </a:p>
          <a:p>
            <a:pPr lvl="1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padělané</a:t>
            </a:r>
          </a:p>
          <a:p>
            <a:pPr lvl="1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pozměněné</a:t>
            </a:r>
          </a:p>
          <a:p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003657"/>
                </a:solidFill>
                <a:latin typeface="Silka" panose="00000500000000000000" pitchFamily="50" charset="-18"/>
              </a:rPr>
              <a:t>odmítnutí</a:t>
            </a:r>
          </a:p>
          <a:p>
            <a:pPr lvl="1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každý</a:t>
            </a:r>
          </a:p>
          <a:p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003657"/>
                </a:solidFill>
                <a:latin typeface="Silka" panose="00000500000000000000" pitchFamily="50" charset="-18"/>
              </a:rPr>
              <a:t>odebrání</a:t>
            </a:r>
          </a:p>
          <a:p>
            <a:pPr lvl="1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právnická osoba a směnárník</a:t>
            </a:r>
          </a:p>
          <a:p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  <a:p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B0CFFC4-D22E-440F-8025-91D3C729E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24675" y="6497053"/>
            <a:ext cx="429126" cy="137090"/>
          </a:xfrm>
        </p:spPr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Silka" panose="00000500000000000000" pitchFamily="50" charset="-18"/>
              </a:rPr>
              <a:t>30</a:t>
            </a:fld>
            <a:endParaRPr lang="cs-CZ" sz="110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5026118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 dirty="0">
                <a:solidFill>
                  <a:srgbClr val="003657"/>
                </a:solidFill>
                <a:latin typeface="Silka" panose="00000500000000000000" pitchFamily="50" charset="-18"/>
              </a:rPr>
              <a:t>H. Reprodukce bankovek a mincí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8CC2E3-78C7-401D-8B6F-791D7C471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1442"/>
            <a:ext cx="10515600" cy="4175117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hmotné nebo nehmotné reprodukce tuzemských nebo cizozemských bankovek nebo mincí a předměty, které je úpravou napodobují, mohou být zhotoveny, prodány, dovezeny, přechovávány nebo rozšiřovány pouze při splnění technických kritérií stanovených </a:t>
            </a:r>
          </a:p>
          <a:p>
            <a:pPr lvl="1">
              <a:lnSpc>
                <a:spcPct val="110000"/>
              </a:lnSpc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prováděcím právním předpisem</a:t>
            </a:r>
          </a:p>
          <a:p>
            <a:pPr lvl="1">
              <a:lnSpc>
                <a:spcPct val="110000"/>
              </a:lnSpc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přímo použitelným předpisem Evropské unie o medailích a žetonech podobných euromincím </a:t>
            </a:r>
          </a:p>
          <a:p>
            <a:pPr lvl="2">
              <a:lnSpc>
                <a:spcPct val="110000"/>
              </a:lnSpc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nařízení Rady (ES) č. 2182/2004</a:t>
            </a:r>
          </a:p>
          <a:p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  <a:p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B0CFFC4-D22E-440F-8025-91D3C729E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Silka" panose="00000500000000000000" pitchFamily="50" charset="-18"/>
              </a:rPr>
              <a:t>31</a:t>
            </a:fld>
            <a:endParaRPr lang="cs-CZ" sz="110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5026118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0000"/>
            <a:ext cx="9000000" cy="730000"/>
          </a:xfrm>
        </p:spPr>
        <p:txBody>
          <a:bodyPr/>
          <a:lstStyle/>
          <a:p>
            <a:r>
              <a:rPr lang="cs-CZ" sz="3000" dirty="0">
                <a:solidFill>
                  <a:srgbClr val="003657"/>
                </a:solidFill>
                <a:latin typeface="Silka" panose="00000500000000000000" pitchFamily="50" charset="-18"/>
              </a:rPr>
              <a:t>Příklad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8CC2E3-78C7-401D-8B6F-791D7C471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1442"/>
            <a:ext cx="10515600" cy="4175117"/>
          </a:xfrm>
        </p:spPr>
        <p:txBody>
          <a:bodyPr>
            <a:normAutofit/>
          </a:bodyPr>
          <a:lstStyle/>
          <a:p>
            <a:pPr marL="109537" indent="0" algn="just">
              <a:buNone/>
            </a:pPr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„Zhotovit nehmotnou reprodukci nebo nehmotnou napodobeninu tuzemské nebo cizozemské bankovky lze, jestliže má při zachování velikosti bankovky rozlišení nejvýše 72 obrazových bodů na palec (dpi) a je opatřena úhlopříčně ve vrstvě neoddělitelné od zobrazení bankovky nápisem „Specimen“ provedeným neprůhlednou barvou o délce nejméně 75 % delší strany bankovky a výšce nejméně 15 % kratší strany bankovky nebo jiným nápisem shodných rozměrů s obdobným významem.“</a:t>
            </a:r>
          </a:p>
          <a:p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  <a:p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  <a:p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B0CFFC4-D22E-440F-8025-91D3C729E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Silka" panose="00000500000000000000" pitchFamily="50" charset="-18"/>
              </a:rPr>
              <a:t>32</a:t>
            </a:fld>
            <a:endParaRPr lang="cs-CZ" sz="110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  <p:pic>
        <p:nvPicPr>
          <p:cNvPr id="5" name="Picture 13" descr="2000 Kč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7800000" y="4700000"/>
            <a:ext cx="3300000" cy="14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026118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 dirty="0">
                <a:solidFill>
                  <a:srgbClr val="003657"/>
                </a:solidFill>
                <a:latin typeface="Silka" panose="00000500000000000000" pitchFamily="50" charset="-18"/>
              </a:rPr>
              <a:t>6. Omezení plateb v hotovosti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8CC2E3-78C7-401D-8B6F-791D7C471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1442"/>
            <a:ext cx="10515600" cy="4175117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Základní informace</a:t>
            </a:r>
          </a:p>
          <a:p>
            <a:pPr marL="514350" indent="-514350">
              <a:buFont typeface="+mj-lt"/>
              <a:buAutoNum type="alphaUcPeriod"/>
            </a:pPr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Vymezení pojmů</a:t>
            </a:r>
          </a:p>
          <a:p>
            <a:pPr marL="514350" indent="-514350">
              <a:buFont typeface="+mj-lt"/>
              <a:buAutoNum type="alphaUcPeriod"/>
            </a:pPr>
            <a:r>
              <a:rPr lang="cs-CZ" sz="2400" dirty="0">
                <a:solidFill>
                  <a:srgbClr val="003657"/>
                </a:solidFill>
                <a:latin typeface="Silka" panose="00000500000000000000" pitchFamily="50" charset="-18"/>
              </a:rPr>
              <a:t>Povinnosti a sankce</a:t>
            </a:r>
          </a:p>
          <a:p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B0CFFC4-D22E-440F-8025-91D3C729E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0085" y="6464968"/>
            <a:ext cx="653716" cy="169175"/>
          </a:xfrm>
        </p:spPr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Silka" panose="00000500000000000000" pitchFamily="50" charset="-18"/>
              </a:rPr>
              <a:t>33</a:t>
            </a:fld>
            <a:endParaRPr lang="cs-CZ" sz="110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5026118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 dirty="0">
                <a:solidFill>
                  <a:srgbClr val="003657"/>
                </a:solidFill>
                <a:latin typeface="Silka" panose="00000500000000000000" pitchFamily="50" charset="-18"/>
              </a:rPr>
              <a:t>A. Základní informace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8CC2E3-78C7-401D-8B6F-791D7C471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1442"/>
            <a:ext cx="10515600" cy="4175117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průlom do konceptu zákonných peněz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>
                <a:solidFill>
                  <a:srgbClr val="003657"/>
                </a:solidFill>
                <a:latin typeface="Silka" panose="00000500000000000000" pitchFamily="50" charset="-18"/>
              </a:rPr>
              <a:t>cíl </a:t>
            </a: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úpravy = </a:t>
            </a:r>
            <a:r>
              <a:rPr lang="cs-CZ" dirty="0"/>
              <a:t>omezení anonymity velkých hotovostních transakcí a zvýšení jejich dohledatelnosti, zejména prevence legalizace výnosů z trestné činnosti a daňových úniků</a:t>
            </a:r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zákon č. 254/2004 Sb., o omezení plateb v hotovosti</a:t>
            </a:r>
          </a:p>
          <a:p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B0CFFC4-D22E-440F-8025-91D3C729E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32169" y="6459484"/>
            <a:ext cx="621632" cy="262158"/>
          </a:xfrm>
        </p:spPr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Silka" panose="00000500000000000000" pitchFamily="50" charset="-18"/>
              </a:rPr>
              <a:t>34</a:t>
            </a:fld>
            <a:endParaRPr lang="cs-CZ" sz="110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5026118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 dirty="0">
                <a:solidFill>
                  <a:srgbClr val="003657"/>
                </a:solidFill>
                <a:latin typeface="Silka" panose="00000500000000000000" pitchFamily="50" charset="-18"/>
              </a:rPr>
              <a:t>B. Vymezení pojmů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8CC2E3-78C7-401D-8B6F-791D7C471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1442"/>
            <a:ext cx="10515600" cy="4175117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003657"/>
                </a:solidFill>
                <a:latin typeface="Silka" panose="00000500000000000000" pitchFamily="50" charset="-18"/>
              </a:rPr>
              <a:t>platba</a:t>
            </a:r>
          </a:p>
          <a:p>
            <a:pPr lvl="1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předání nebo převedení peněžních prostředků poskytovatelem platby příjemci platby</a:t>
            </a:r>
          </a:p>
          <a:p>
            <a:pPr lvl="1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negativní výčet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003657"/>
                </a:solidFill>
                <a:latin typeface="Silka" panose="00000500000000000000" pitchFamily="50" charset="-18"/>
              </a:rPr>
              <a:t>bezhotovostní platba</a:t>
            </a:r>
          </a:p>
          <a:p>
            <a:pPr lvl="1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platba provedená převodem peněžních prostředků na území České republiky nebo do zahraničí prostřednictvím peněžního ústavu v české nebo cizí měně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003657"/>
                </a:solidFill>
                <a:latin typeface="Silka" panose="00000500000000000000" pitchFamily="50" charset="-18"/>
              </a:rPr>
              <a:t>poskytovatel platby</a:t>
            </a:r>
          </a:p>
          <a:p>
            <a:pPr lvl="1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není definován</a:t>
            </a:r>
          </a:p>
          <a:p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  <a:p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B0CFFC4-D22E-440F-8025-91D3C729E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44463" y="6513095"/>
            <a:ext cx="509337" cy="121048"/>
          </a:xfrm>
        </p:spPr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Silka" panose="00000500000000000000" pitchFamily="50" charset="-18"/>
              </a:rPr>
              <a:t>35</a:t>
            </a:fld>
            <a:endParaRPr lang="cs-CZ" sz="1100" dirty="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5026118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 dirty="0">
                <a:solidFill>
                  <a:srgbClr val="003657"/>
                </a:solidFill>
                <a:latin typeface="Silka" panose="00000500000000000000" pitchFamily="50" charset="-18"/>
              </a:rPr>
              <a:t>C. Povinnosti a sankce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8CC2E3-78C7-401D-8B6F-791D7C471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1442"/>
            <a:ext cx="10515600" cy="4175117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003657"/>
                </a:solidFill>
                <a:latin typeface="Silka" panose="00000500000000000000" pitchFamily="50" charset="-18"/>
              </a:rPr>
              <a:t>povinnost poskytovatele platby</a:t>
            </a:r>
          </a:p>
          <a:p>
            <a:pPr lvl="1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provést platbu (v tuzemsku nebo do zahraničí) bezhotovostně</a:t>
            </a:r>
          </a:p>
          <a:p>
            <a:pPr lvl="2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výjimky</a:t>
            </a:r>
          </a:p>
          <a:p>
            <a:pPr lvl="1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přesahuje-li limit 270 000 Kč (jeden příjemce jeden den)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003657"/>
                </a:solidFill>
                <a:latin typeface="Silka" panose="00000500000000000000" pitchFamily="50" charset="-18"/>
              </a:rPr>
              <a:t>povinnost příjemce platby</a:t>
            </a:r>
          </a:p>
          <a:p>
            <a:pPr lvl="1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nesmí přijmout platbu nad limit, jestliže nebyla provedena bezhotovostně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003657"/>
                </a:solidFill>
                <a:latin typeface="Silka" panose="00000500000000000000" pitchFamily="50" charset="-18"/>
              </a:rPr>
              <a:t>přestupky </a:t>
            </a:r>
          </a:p>
          <a:p>
            <a:pPr lvl="1"/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500 tis. nebo 5 mil. Kč</a:t>
            </a:r>
          </a:p>
          <a:p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  <a:p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B0CFFC4-D22E-440F-8025-91D3C729E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19875" y="6416842"/>
            <a:ext cx="733926" cy="217301"/>
          </a:xfrm>
        </p:spPr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Silka" panose="00000500000000000000" pitchFamily="50" charset="-18"/>
              </a:rPr>
              <a:t>36</a:t>
            </a:fld>
            <a:endParaRPr lang="cs-CZ" sz="110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5026118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9ECA362-4E15-4EF2-83A6-092EDD460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00000"/>
            <a:ext cx="10000000" cy="900000"/>
          </a:xfrm>
        </p:spPr>
        <p:txBody>
          <a:bodyPr/>
          <a:lstStyle/>
          <a:p>
            <a:pPr algn="ctr"/>
            <a:r>
              <a:rPr lang="cs-CZ" sz="3400" dirty="0">
                <a:solidFill>
                  <a:srgbClr val="003657"/>
                </a:solidFill>
                <a:latin typeface="Silka" panose="00000500000000000000" pitchFamily="50" charset="-18"/>
              </a:rPr>
              <a:t>Finance jsou vždy až na prvním místě!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24301BC-71E4-4A67-97E7-DA74E9756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000000"/>
            <a:ext cx="10000000" cy="2700000"/>
          </a:xfrm>
        </p:spPr>
        <p:txBody>
          <a:bodyPr/>
          <a:lstStyle/>
          <a:p>
            <a:pPr marL="0" indent="0" algn="ctr">
              <a:buNone/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prof. JUDr. Radim Boháč, Ph.D.</a:t>
            </a:r>
          </a:p>
          <a:p>
            <a:pPr marL="0" indent="0" algn="ctr">
              <a:buNone/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Katedra finančního práva a finanční vědy</a:t>
            </a:r>
          </a:p>
          <a:p>
            <a:pPr marL="0" indent="0" algn="ctr">
              <a:buNone/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e-mail: bohac@prf.cuni.cz</a:t>
            </a:r>
          </a:p>
          <a:p>
            <a:pPr marL="0" indent="0" algn="ctr">
              <a:buNone/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web: www.radimbohac.cz  </a:t>
            </a:r>
          </a:p>
          <a:p>
            <a:pPr marL="0" indent="0" algn="ctr">
              <a:buNone/>
            </a:pPr>
            <a:r>
              <a:rPr lang="cs-CZ" dirty="0">
                <a:solidFill>
                  <a:srgbClr val="003657"/>
                </a:solidFill>
                <a:latin typeface="Silka" panose="00000500000000000000" pitchFamily="50" charset="-18"/>
              </a:rPr>
              <a:t>tel.: +420 221 005 330</a:t>
            </a:r>
          </a:p>
          <a:p>
            <a:endParaRPr lang="cs-CZ" dirty="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8687771-C9FA-4EA8-B1C9-95A0C3A21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Silka" panose="00000500000000000000" pitchFamily="50" charset="-18"/>
              </a:rPr>
              <a:t>37</a:t>
            </a:fld>
            <a:endParaRPr lang="cs-CZ" sz="1100" dirty="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297342884"/>
      </p:ext>
    </p:extLst>
  </p:cSld>
  <p:clrMapOvr>
    <a:masterClrMapping/>
  </p:clrMapOvr>
</p:sld>
</file>

<file path=ppt/theme/theme1.xml><?xml version="1.0" encoding="utf-8"?>
<a:theme xmlns:a="http://schemas.openxmlformats.org/drawingml/2006/main" name="Univerzita Karlova">
  <a:themeElements>
    <a:clrScheme name="Vlastní 1">
      <a:dk1>
        <a:srgbClr val="000000"/>
      </a:dk1>
      <a:lt1>
        <a:srgbClr val="FFFFFF"/>
      </a:lt1>
      <a:dk2>
        <a:srgbClr val="003657"/>
      </a:dk2>
      <a:lt2>
        <a:srgbClr val="9D9D9C"/>
      </a:lt2>
      <a:accent1>
        <a:srgbClr val="D22D40"/>
      </a:accent1>
      <a:accent2>
        <a:srgbClr val="003657"/>
      </a:accent2>
      <a:accent3>
        <a:srgbClr val="000000"/>
      </a:accent3>
      <a:accent4>
        <a:srgbClr val="9D9D9C"/>
      </a:accent4>
      <a:accent5>
        <a:srgbClr val="E16C79"/>
      </a:accent5>
      <a:accent6>
        <a:srgbClr val="9AAFBC"/>
      </a:accent6>
      <a:hlink>
        <a:srgbClr val="D22D40"/>
      </a:hlink>
      <a:folHlink>
        <a:srgbClr val="E16C7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k-presentation-cz-master.potx" id="{AB20C086-A133-4193-9C85-771080D60126}" vid="{F357E382-6CCD-44DC-AB9F-D03AAE51D469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1404</Words>
  <Application>Microsoft Office PowerPoint</Application>
  <PresentationFormat>Širokoúhlá obrazovka</PresentationFormat>
  <Paragraphs>301</Paragraphs>
  <Slides>37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37</vt:i4>
      </vt:variant>
    </vt:vector>
  </HeadingPairs>
  <TitlesOfParts>
    <vt:vector size="43" baseType="lpstr">
      <vt:lpstr>Arial</vt:lpstr>
      <vt:lpstr>Calibri</vt:lpstr>
      <vt:lpstr>Lucida Sans Unicode</vt:lpstr>
      <vt:lpstr>Silka</vt:lpstr>
      <vt:lpstr>Wingdings</vt:lpstr>
      <vt:lpstr>Univerzita Karlova</vt:lpstr>
      <vt:lpstr>Měnové a devizové právo I</vt:lpstr>
      <vt:lpstr>Osnova</vt:lpstr>
      <vt:lpstr>1. Pojem měnového práva</vt:lpstr>
      <vt:lpstr>1. Pojem devizového práva</vt:lpstr>
      <vt:lpstr>2. Principy měnového a devizového práva</vt:lpstr>
      <vt:lpstr>3. Peníze a měna</vt:lpstr>
      <vt:lpstr>A. Rozdíl mezi penězi a měnou</vt:lpstr>
      <vt:lpstr>B. Druhy měn</vt:lpstr>
      <vt:lpstr>C. Směnitelnost měny</vt:lpstr>
      <vt:lpstr>D. Kurz měny</vt:lpstr>
      <vt:lpstr>4. Bankovky a mince</vt:lpstr>
      <vt:lpstr>A. Vydávání bankovek a mincí</vt:lpstr>
      <vt:lpstr>B. Oběžné bankovky</vt:lpstr>
      <vt:lpstr>C. Oběžné mince</vt:lpstr>
      <vt:lpstr>C. Oběžné mince</vt:lpstr>
      <vt:lpstr>C. Oběžné mince</vt:lpstr>
      <vt:lpstr>D. Pamětní mince</vt:lpstr>
      <vt:lpstr>E. Pamětní bankovky</vt:lpstr>
      <vt:lpstr>F. Ukončení platnosti bankovek a mincí</vt:lpstr>
      <vt:lpstr>Mince 10h a 20h</vt:lpstr>
      <vt:lpstr>G. Ochranné prvky</vt:lpstr>
      <vt:lpstr>5. Hotovostní peněžní oběh</vt:lpstr>
      <vt:lpstr>A. Právní úprava</vt:lpstr>
      <vt:lpstr>B. Základní pojmy</vt:lpstr>
      <vt:lpstr>B. Základní pojmy</vt:lpstr>
      <vt:lpstr>C. Příjem bankovek a mincí</vt:lpstr>
      <vt:lpstr>D. Příjem poškozených bankovek a mincí</vt:lpstr>
      <vt:lpstr>E. Výměna bankovek a mincí</vt:lpstr>
      <vt:lpstr> F. Výměna poškozených bankovek a mincí</vt:lpstr>
      <vt:lpstr>G. Podezřelé bankovky a mince</vt:lpstr>
      <vt:lpstr>H. Reprodukce bankovek a mincí</vt:lpstr>
      <vt:lpstr>Příklad</vt:lpstr>
      <vt:lpstr>6. Omezení plateb v hotovosti</vt:lpstr>
      <vt:lpstr>A. Základní informace</vt:lpstr>
      <vt:lpstr>B. Vymezení pojmů</vt:lpstr>
      <vt:lpstr>C. Povinnosti a sankce</vt:lpstr>
      <vt:lpstr>Finance jsou vždy až na prvním místě!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Radim Boháč</dc:creator>
  <cp:lastModifiedBy>Radim Boháč</cp:lastModifiedBy>
  <cp:revision>140</cp:revision>
  <dcterms:created xsi:type="dcterms:W3CDTF">2019-09-25T20:27:52Z</dcterms:created>
  <dcterms:modified xsi:type="dcterms:W3CDTF">2026-09-26T08:13:21Z</dcterms:modified>
</cp:coreProperties>
</file>