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8"/>
  </p:notesMasterIdLst>
  <p:sldIdLst>
    <p:sldId id="256" r:id="rId2"/>
    <p:sldId id="257" r:id="rId3"/>
    <p:sldId id="297" r:id="rId4"/>
    <p:sldId id="366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68" r:id="rId25"/>
    <p:sldId id="355" r:id="rId26"/>
    <p:sldId id="356" r:id="rId27"/>
    <p:sldId id="357" r:id="rId28"/>
    <p:sldId id="36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263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2362" autoAdjust="0"/>
  </p:normalViewPr>
  <p:slideViewPr>
    <p:cSldViewPr snapToGrid="0" showGuides="1">
      <p:cViewPr varScale="1">
        <p:scale>
          <a:sx n="72" d="100"/>
          <a:sy n="72" d="100"/>
        </p:scale>
        <p:origin x="110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15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C14FE6-598F-488C-A806-EB8B2065AE0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C383564-2699-4641-955A-228A0E67FD89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Platební transakce</a:t>
          </a:r>
        </a:p>
      </dgm:t>
    </dgm:pt>
    <dgm:pt modelId="{7A5630F1-D0BE-40C2-B898-AF365FBFB9B1}" type="parTrans" cxnId="{046A7CA4-2A11-43E6-A808-35A665B1731C}">
      <dgm:prSet/>
      <dgm:spPr/>
      <dgm:t>
        <a:bodyPr/>
        <a:lstStyle/>
        <a:p>
          <a:endParaRPr lang="cs-CZ"/>
        </a:p>
      </dgm:t>
    </dgm:pt>
    <dgm:pt modelId="{DED1F12F-F741-4776-891F-F6331BBB7EDF}" type="sibTrans" cxnId="{046A7CA4-2A11-43E6-A808-35A665B1731C}">
      <dgm:prSet/>
      <dgm:spPr/>
      <dgm:t>
        <a:bodyPr/>
        <a:lstStyle/>
        <a:p>
          <a:endParaRPr lang="cs-CZ"/>
        </a:p>
      </dgm:t>
    </dgm:pt>
    <dgm:pt modelId="{A38C5CA5-9495-49E0-80D0-C3F46B4D3FE9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převod peněžních prostředků</a:t>
          </a:r>
        </a:p>
      </dgm:t>
    </dgm:pt>
    <dgm:pt modelId="{19B7A785-CDC7-4ED8-8998-69399547A587}" type="parTrans" cxnId="{DC999699-01DE-42E0-84DF-71714DA740D8}">
      <dgm:prSet/>
      <dgm:spPr/>
      <dgm:t>
        <a:bodyPr/>
        <a:lstStyle/>
        <a:p>
          <a:endParaRPr lang="cs-CZ"/>
        </a:p>
      </dgm:t>
    </dgm:pt>
    <dgm:pt modelId="{2813EA8A-9EC7-4540-8AB5-0C1156259818}" type="sibTrans" cxnId="{DC999699-01DE-42E0-84DF-71714DA740D8}">
      <dgm:prSet/>
      <dgm:spPr/>
      <dgm:t>
        <a:bodyPr/>
        <a:lstStyle/>
        <a:p>
          <a:endParaRPr lang="cs-CZ"/>
        </a:p>
      </dgm:t>
    </dgm:pt>
    <dgm:pt modelId="{3A17D1E6-A360-4283-803F-012BA9CD143F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vložení peněžních prostředků na účet</a:t>
          </a:r>
        </a:p>
      </dgm:t>
    </dgm:pt>
    <dgm:pt modelId="{B956166B-D186-47BE-BA7A-FED28E26BCDA}" type="parTrans" cxnId="{19C5C468-7735-4240-B82D-B99759399E85}">
      <dgm:prSet/>
      <dgm:spPr/>
      <dgm:t>
        <a:bodyPr/>
        <a:lstStyle/>
        <a:p>
          <a:endParaRPr lang="cs-CZ"/>
        </a:p>
      </dgm:t>
    </dgm:pt>
    <dgm:pt modelId="{D60BBE62-7CE3-463B-9EEF-CC1D7DCD08C6}" type="sibTrans" cxnId="{19C5C468-7735-4240-B82D-B99759399E85}">
      <dgm:prSet/>
      <dgm:spPr/>
      <dgm:t>
        <a:bodyPr/>
        <a:lstStyle/>
        <a:p>
          <a:endParaRPr lang="cs-CZ"/>
        </a:p>
      </dgm:t>
    </dgm:pt>
    <dgm:pt modelId="{07E62B6C-DE5F-471C-9DEA-C4682C58AE52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výběr peněžních prostředků z účtu</a:t>
          </a:r>
        </a:p>
      </dgm:t>
    </dgm:pt>
    <dgm:pt modelId="{D8676433-26D7-4187-8601-EC46408C94B3}" type="parTrans" cxnId="{FCD070CF-74DC-45EB-AC5B-42783DEAE0EB}">
      <dgm:prSet/>
      <dgm:spPr/>
      <dgm:t>
        <a:bodyPr/>
        <a:lstStyle/>
        <a:p>
          <a:endParaRPr lang="cs-CZ"/>
        </a:p>
      </dgm:t>
    </dgm:pt>
    <dgm:pt modelId="{943C7FBD-C555-40DC-B471-F5CC42CE7E06}" type="sibTrans" cxnId="{FCD070CF-74DC-45EB-AC5B-42783DEAE0EB}">
      <dgm:prSet/>
      <dgm:spPr/>
      <dgm:t>
        <a:bodyPr/>
        <a:lstStyle/>
        <a:p>
          <a:endParaRPr lang="cs-CZ"/>
        </a:p>
      </dgm:t>
    </dgm:pt>
    <dgm:pt modelId="{E4E5DE90-E7A9-4426-AFC9-F03D07B7FF6C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úhrada </a:t>
          </a:r>
        </a:p>
        <a:p>
          <a:r>
            <a:rPr lang="cs-CZ" dirty="0">
              <a:latin typeface="Silka" panose="00000500000000000000" pitchFamily="50" charset="-18"/>
            </a:rPr>
            <a:t>(příkaz plátce)</a:t>
          </a:r>
        </a:p>
      </dgm:t>
    </dgm:pt>
    <dgm:pt modelId="{D4221EBA-E983-46BC-A183-1F652ABE8989}" type="parTrans" cxnId="{5DAF679C-6D2F-41A2-94C0-95439E3CE733}">
      <dgm:prSet/>
      <dgm:spPr/>
      <dgm:t>
        <a:bodyPr/>
        <a:lstStyle/>
        <a:p>
          <a:endParaRPr lang="cs-CZ"/>
        </a:p>
      </dgm:t>
    </dgm:pt>
    <dgm:pt modelId="{29F11FC9-D8A7-45DF-A48D-2DE476C502A0}" type="sibTrans" cxnId="{5DAF679C-6D2F-41A2-94C0-95439E3CE733}">
      <dgm:prSet/>
      <dgm:spPr/>
      <dgm:t>
        <a:bodyPr/>
        <a:lstStyle/>
        <a:p>
          <a:endParaRPr lang="cs-CZ"/>
        </a:p>
      </dgm:t>
    </dgm:pt>
    <dgm:pt modelId="{BCAFE1DC-01B0-4575-A784-6B362489A977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inkaso </a:t>
          </a:r>
        </a:p>
        <a:p>
          <a:r>
            <a:rPr lang="cs-CZ" dirty="0">
              <a:latin typeface="Silka" panose="00000500000000000000" pitchFamily="50" charset="-18"/>
            </a:rPr>
            <a:t>(příkaz příjemce)</a:t>
          </a:r>
        </a:p>
      </dgm:t>
    </dgm:pt>
    <dgm:pt modelId="{F4DE5D03-0CCB-4218-AEA8-A48A71B9CF03}" type="parTrans" cxnId="{E43C590B-7A53-47F6-B85C-7E79CECBD26B}">
      <dgm:prSet/>
      <dgm:spPr/>
      <dgm:t>
        <a:bodyPr/>
        <a:lstStyle/>
        <a:p>
          <a:endParaRPr lang="cs-CZ"/>
        </a:p>
      </dgm:t>
    </dgm:pt>
    <dgm:pt modelId="{4FC67233-7A9E-49BB-A80C-D51C6D4DB49E}" type="sibTrans" cxnId="{E43C590B-7A53-47F6-B85C-7E79CECBD26B}">
      <dgm:prSet/>
      <dgm:spPr/>
      <dgm:t>
        <a:bodyPr/>
        <a:lstStyle/>
        <a:p>
          <a:endParaRPr lang="cs-CZ"/>
        </a:p>
      </dgm:t>
    </dgm:pt>
    <dgm:pt modelId="{CE8DF638-32EF-46F5-9D94-EE9E366E8BD4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karetní transakce (příkaz plátce prostřednictvím příjemce)</a:t>
          </a:r>
        </a:p>
      </dgm:t>
    </dgm:pt>
    <dgm:pt modelId="{EB28E0B5-4677-444D-A054-20BF21342FB2}" type="parTrans" cxnId="{42DB4487-9503-4EBC-B0DD-63BFEFC11C7F}">
      <dgm:prSet/>
      <dgm:spPr/>
      <dgm:t>
        <a:bodyPr/>
        <a:lstStyle/>
        <a:p>
          <a:endParaRPr lang="cs-CZ"/>
        </a:p>
      </dgm:t>
    </dgm:pt>
    <dgm:pt modelId="{90A325B9-D58B-4A91-AC51-CDFD7D886A5B}" type="sibTrans" cxnId="{42DB4487-9503-4EBC-B0DD-63BFEFC11C7F}">
      <dgm:prSet/>
      <dgm:spPr/>
      <dgm:t>
        <a:bodyPr/>
        <a:lstStyle/>
        <a:p>
          <a:endParaRPr lang="cs-CZ"/>
        </a:p>
      </dgm:t>
    </dgm:pt>
    <dgm:pt modelId="{02D74F16-E53B-4075-AC65-D067392006CE}" type="pres">
      <dgm:prSet presAssocID="{EAC14FE6-598F-488C-A806-EB8B2065AE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D6D6D39-0807-44F6-86DB-FADAE01C4FF7}" type="pres">
      <dgm:prSet presAssocID="{1C383564-2699-4641-955A-228A0E67FD89}" presName="hierRoot1" presStyleCnt="0">
        <dgm:presLayoutVars>
          <dgm:hierBranch val="init"/>
        </dgm:presLayoutVars>
      </dgm:prSet>
      <dgm:spPr/>
    </dgm:pt>
    <dgm:pt modelId="{5A9CC57F-8643-4803-BF34-CD8F67097EED}" type="pres">
      <dgm:prSet presAssocID="{1C383564-2699-4641-955A-228A0E67FD89}" presName="rootComposite1" presStyleCnt="0"/>
      <dgm:spPr/>
    </dgm:pt>
    <dgm:pt modelId="{F46DD1DA-2FA0-4229-A653-0D7E3B313BC2}" type="pres">
      <dgm:prSet presAssocID="{1C383564-2699-4641-955A-228A0E67FD89}" presName="rootText1" presStyleLbl="node0" presStyleIdx="0" presStyleCnt="1">
        <dgm:presLayoutVars>
          <dgm:chPref val="3"/>
        </dgm:presLayoutVars>
      </dgm:prSet>
      <dgm:spPr/>
    </dgm:pt>
    <dgm:pt modelId="{1F133DFB-9D53-437D-B803-34D00E28AE04}" type="pres">
      <dgm:prSet presAssocID="{1C383564-2699-4641-955A-228A0E67FD89}" presName="rootConnector1" presStyleLbl="node1" presStyleIdx="0" presStyleCnt="0"/>
      <dgm:spPr/>
    </dgm:pt>
    <dgm:pt modelId="{72FB507C-74CC-44C5-8129-419B076597A8}" type="pres">
      <dgm:prSet presAssocID="{1C383564-2699-4641-955A-228A0E67FD89}" presName="hierChild2" presStyleCnt="0"/>
      <dgm:spPr/>
    </dgm:pt>
    <dgm:pt modelId="{467FA4B3-185B-4CEE-98DA-83AB044B1F3A}" type="pres">
      <dgm:prSet presAssocID="{19B7A785-CDC7-4ED8-8998-69399547A587}" presName="Name37" presStyleLbl="parChTrans1D2" presStyleIdx="0" presStyleCnt="3"/>
      <dgm:spPr/>
    </dgm:pt>
    <dgm:pt modelId="{740EED15-CE7D-41A2-B44D-EA9D1C02C366}" type="pres">
      <dgm:prSet presAssocID="{A38C5CA5-9495-49E0-80D0-C3F46B4D3FE9}" presName="hierRoot2" presStyleCnt="0">
        <dgm:presLayoutVars>
          <dgm:hierBranch val="init"/>
        </dgm:presLayoutVars>
      </dgm:prSet>
      <dgm:spPr/>
    </dgm:pt>
    <dgm:pt modelId="{A9F022BE-EEDF-43E4-9650-81899FB69CAB}" type="pres">
      <dgm:prSet presAssocID="{A38C5CA5-9495-49E0-80D0-C3F46B4D3FE9}" presName="rootComposite" presStyleCnt="0"/>
      <dgm:spPr/>
    </dgm:pt>
    <dgm:pt modelId="{BA4482FD-8FE5-48FC-A9D4-4638A95371B2}" type="pres">
      <dgm:prSet presAssocID="{A38C5CA5-9495-49E0-80D0-C3F46B4D3FE9}" presName="rootText" presStyleLbl="node2" presStyleIdx="0" presStyleCnt="3">
        <dgm:presLayoutVars>
          <dgm:chPref val="3"/>
        </dgm:presLayoutVars>
      </dgm:prSet>
      <dgm:spPr/>
    </dgm:pt>
    <dgm:pt modelId="{21159044-2B54-41FB-90BA-E7C097F7A228}" type="pres">
      <dgm:prSet presAssocID="{A38C5CA5-9495-49E0-80D0-C3F46B4D3FE9}" presName="rootConnector" presStyleLbl="node2" presStyleIdx="0" presStyleCnt="3"/>
      <dgm:spPr/>
    </dgm:pt>
    <dgm:pt modelId="{0F7A586E-3ED2-4D22-8E71-C73697992D19}" type="pres">
      <dgm:prSet presAssocID="{A38C5CA5-9495-49E0-80D0-C3F46B4D3FE9}" presName="hierChild4" presStyleCnt="0"/>
      <dgm:spPr/>
    </dgm:pt>
    <dgm:pt modelId="{66F59156-CCF6-4C60-92B3-FC11B6B4DD87}" type="pres">
      <dgm:prSet presAssocID="{D4221EBA-E983-46BC-A183-1F652ABE8989}" presName="Name37" presStyleLbl="parChTrans1D3" presStyleIdx="0" presStyleCnt="3"/>
      <dgm:spPr/>
    </dgm:pt>
    <dgm:pt modelId="{C182B215-93DB-4C02-9CAE-5480E99C82A9}" type="pres">
      <dgm:prSet presAssocID="{E4E5DE90-E7A9-4426-AFC9-F03D07B7FF6C}" presName="hierRoot2" presStyleCnt="0">
        <dgm:presLayoutVars>
          <dgm:hierBranch val="init"/>
        </dgm:presLayoutVars>
      </dgm:prSet>
      <dgm:spPr/>
    </dgm:pt>
    <dgm:pt modelId="{8864EFDF-8C08-4C81-8F25-86D38C7A7EF0}" type="pres">
      <dgm:prSet presAssocID="{E4E5DE90-E7A9-4426-AFC9-F03D07B7FF6C}" presName="rootComposite" presStyleCnt="0"/>
      <dgm:spPr/>
    </dgm:pt>
    <dgm:pt modelId="{49D228D4-1096-40F3-8E9D-5D7A970BF069}" type="pres">
      <dgm:prSet presAssocID="{E4E5DE90-E7A9-4426-AFC9-F03D07B7FF6C}" presName="rootText" presStyleLbl="node3" presStyleIdx="0" presStyleCnt="3">
        <dgm:presLayoutVars>
          <dgm:chPref val="3"/>
        </dgm:presLayoutVars>
      </dgm:prSet>
      <dgm:spPr/>
    </dgm:pt>
    <dgm:pt modelId="{87724C08-37E7-45E0-84E2-89CFFB12DD1A}" type="pres">
      <dgm:prSet presAssocID="{E4E5DE90-E7A9-4426-AFC9-F03D07B7FF6C}" presName="rootConnector" presStyleLbl="node3" presStyleIdx="0" presStyleCnt="3"/>
      <dgm:spPr/>
    </dgm:pt>
    <dgm:pt modelId="{2C4E5BED-2E46-452E-B2C9-489ED7BFC86E}" type="pres">
      <dgm:prSet presAssocID="{E4E5DE90-E7A9-4426-AFC9-F03D07B7FF6C}" presName="hierChild4" presStyleCnt="0"/>
      <dgm:spPr/>
    </dgm:pt>
    <dgm:pt modelId="{6F5BFA60-9EFE-4672-87B5-1EA160584EA6}" type="pres">
      <dgm:prSet presAssocID="{E4E5DE90-E7A9-4426-AFC9-F03D07B7FF6C}" presName="hierChild5" presStyleCnt="0"/>
      <dgm:spPr/>
    </dgm:pt>
    <dgm:pt modelId="{DA46FF52-643F-4369-937D-FFF1FF22DBAD}" type="pres">
      <dgm:prSet presAssocID="{F4DE5D03-0CCB-4218-AEA8-A48A71B9CF03}" presName="Name37" presStyleLbl="parChTrans1D3" presStyleIdx="1" presStyleCnt="3"/>
      <dgm:spPr/>
    </dgm:pt>
    <dgm:pt modelId="{63BEA5FE-506F-4981-A521-021C1FC601EA}" type="pres">
      <dgm:prSet presAssocID="{BCAFE1DC-01B0-4575-A784-6B362489A977}" presName="hierRoot2" presStyleCnt="0">
        <dgm:presLayoutVars>
          <dgm:hierBranch val="init"/>
        </dgm:presLayoutVars>
      </dgm:prSet>
      <dgm:spPr/>
    </dgm:pt>
    <dgm:pt modelId="{4E03FC6B-8F28-43B7-B373-8EEEB16B7FB6}" type="pres">
      <dgm:prSet presAssocID="{BCAFE1DC-01B0-4575-A784-6B362489A977}" presName="rootComposite" presStyleCnt="0"/>
      <dgm:spPr/>
    </dgm:pt>
    <dgm:pt modelId="{06FD9492-107F-46E1-9131-3EF6FE24679B}" type="pres">
      <dgm:prSet presAssocID="{BCAFE1DC-01B0-4575-A784-6B362489A977}" presName="rootText" presStyleLbl="node3" presStyleIdx="1" presStyleCnt="3">
        <dgm:presLayoutVars>
          <dgm:chPref val="3"/>
        </dgm:presLayoutVars>
      </dgm:prSet>
      <dgm:spPr/>
    </dgm:pt>
    <dgm:pt modelId="{0E925790-08D2-46E8-9896-00A6ACA55474}" type="pres">
      <dgm:prSet presAssocID="{BCAFE1DC-01B0-4575-A784-6B362489A977}" presName="rootConnector" presStyleLbl="node3" presStyleIdx="1" presStyleCnt="3"/>
      <dgm:spPr/>
    </dgm:pt>
    <dgm:pt modelId="{599D3E54-5E00-4F91-8373-EA0834230450}" type="pres">
      <dgm:prSet presAssocID="{BCAFE1DC-01B0-4575-A784-6B362489A977}" presName="hierChild4" presStyleCnt="0"/>
      <dgm:spPr/>
    </dgm:pt>
    <dgm:pt modelId="{AB647D3A-F036-4C34-BB60-06D770BD5575}" type="pres">
      <dgm:prSet presAssocID="{BCAFE1DC-01B0-4575-A784-6B362489A977}" presName="hierChild5" presStyleCnt="0"/>
      <dgm:spPr/>
    </dgm:pt>
    <dgm:pt modelId="{520D5697-8995-4D79-9738-B4528170909F}" type="pres">
      <dgm:prSet presAssocID="{EB28E0B5-4677-444D-A054-20BF21342FB2}" presName="Name37" presStyleLbl="parChTrans1D3" presStyleIdx="2" presStyleCnt="3"/>
      <dgm:spPr/>
    </dgm:pt>
    <dgm:pt modelId="{BDFBDF8F-6A5D-4262-AEB8-67A23E4C2897}" type="pres">
      <dgm:prSet presAssocID="{CE8DF638-32EF-46F5-9D94-EE9E366E8BD4}" presName="hierRoot2" presStyleCnt="0">
        <dgm:presLayoutVars>
          <dgm:hierBranch val="init"/>
        </dgm:presLayoutVars>
      </dgm:prSet>
      <dgm:spPr/>
    </dgm:pt>
    <dgm:pt modelId="{6C362EFC-CBE1-4421-8E4D-B25B96716B98}" type="pres">
      <dgm:prSet presAssocID="{CE8DF638-32EF-46F5-9D94-EE9E366E8BD4}" presName="rootComposite" presStyleCnt="0"/>
      <dgm:spPr/>
    </dgm:pt>
    <dgm:pt modelId="{6F847644-5401-4458-B2B9-33AA353A3F8F}" type="pres">
      <dgm:prSet presAssocID="{CE8DF638-32EF-46F5-9D94-EE9E366E8BD4}" presName="rootText" presStyleLbl="node3" presStyleIdx="2" presStyleCnt="3">
        <dgm:presLayoutVars>
          <dgm:chPref val="3"/>
        </dgm:presLayoutVars>
      </dgm:prSet>
      <dgm:spPr/>
    </dgm:pt>
    <dgm:pt modelId="{641D3BB2-4071-417B-8756-D949F8ECDFF4}" type="pres">
      <dgm:prSet presAssocID="{CE8DF638-32EF-46F5-9D94-EE9E366E8BD4}" presName="rootConnector" presStyleLbl="node3" presStyleIdx="2" presStyleCnt="3"/>
      <dgm:spPr/>
    </dgm:pt>
    <dgm:pt modelId="{9F8842FC-D5B4-4384-923A-1ACE520E1132}" type="pres">
      <dgm:prSet presAssocID="{CE8DF638-32EF-46F5-9D94-EE9E366E8BD4}" presName="hierChild4" presStyleCnt="0"/>
      <dgm:spPr/>
    </dgm:pt>
    <dgm:pt modelId="{5D0FF859-79E3-4E2B-9BAA-F79FBB5DC4CF}" type="pres">
      <dgm:prSet presAssocID="{CE8DF638-32EF-46F5-9D94-EE9E366E8BD4}" presName="hierChild5" presStyleCnt="0"/>
      <dgm:spPr/>
    </dgm:pt>
    <dgm:pt modelId="{786ACA55-1855-4534-85EF-B654714F9B7F}" type="pres">
      <dgm:prSet presAssocID="{A38C5CA5-9495-49E0-80D0-C3F46B4D3FE9}" presName="hierChild5" presStyleCnt="0"/>
      <dgm:spPr/>
    </dgm:pt>
    <dgm:pt modelId="{9A7158EC-56AC-4224-B6D4-9AF6DE31C8DC}" type="pres">
      <dgm:prSet presAssocID="{B956166B-D186-47BE-BA7A-FED28E26BCDA}" presName="Name37" presStyleLbl="parChTrans1D2" presStyleIdx="1" presStyleCnt="3"/>
      <dgm:spPr/>
    </dgm:pt>
    <dgm:pt modelId="{E10A3092-4C85-4822-910C-D4AEFDCEC20D}" type="pres">
      <dgm:prSet presAssocID="{3A17D1E6-A360-4283-803F-012BA9CD143F}" presName="hierRoot2" presStyleCnt="0">
        <dgm:presLayoutVars>
          <dgm:hierBranch val="init"/>
        </dgm:presLayoutVars>
      </dgm:prSet>
      <dgm:spPr/>
    </dgm:pt>
    <dgm:pt modelId="{00BDDB12-028D-44E4-A656-B7063C53C6D6}" type="pres">
      <dgm:prSet presAssocID="{3A17D1E6-A360-4283-803F-012BA9CD143F}" presName="rootComposite" presStyleCnt="0"/>
      <dgm:spPr/>
    </dgm:pt>
    <dgm:pt modelId="{45970579-401A-4862-891C-8DB9D233E0CF}" type="pres">
      <dgm:prSet presAssocID="{3A17D1E6-A360-4283-803F-012BA9CD143F}" presName="rootText" presStyleLbl="node2" presStyleIdx="1" presStyleCnt="3">
        <dgm:presLayoutVars>
          <dgm:chPref val="3"/>
        </dgm:presLayoutVars>
      </dgm:prSet>
      <dgm:spPr/>
    </dgm:pt>
    <dgm:pt modelId="{DF926C1B-DF45-4417-B052-DBED5EC4269D}" type="pres">
      <dgm:prSet presAssocID="{3A17D1E6-A360-4283-803F-012BA9CD143F}" presName="rootConnector" presStyleLbl="node2" presStyleIdx="1" presStyleCnt="3"/>
      <dgm:spPr/>
    </dgm:pt>
    <dgm:pt modelId="{3EE067DC-0DF0-4E8C-9FEB-F37A4C427AA9}" type="pres">
      <dgm:prSet presAssocID="{3A17D1E6-A360-4283-803F-012BA9CD143F}" presName="hierChild4" presStyleCnt="0"/>
      <dgm:spPr/>
    </dgm:pt>
    <dgm:pt modelId="{8CA2242C-BB6B-4BFF-89C6-CB95A848E2B3}" type="pres">
      <dgm:prSet presAssocID="{3A17D1E6-A360-4283-803F-012BA9CD143F}" presName="hierChild5" presStyleCnt="0"/>
      <dgm:spPr/>
    </dgm:pt>
    <dgm:pt modelId="{4C320A69-B539-4619-B1EF-5445CBEFAF45}" type="pres">
      <dgm:prSet presAssocID="{D8676433-26D7-4187-8601-EC46408C94B3}" presName="Name37" presStyleLbl="parChTrans1D2" presStyleIdx="2" presStyleCnt="3"/>
      <dgm:spPr/>
    </dgm:pt>
    <dgm:pt modelId="{3D810A15-B2B1-47E4-8CF8-9786DFA5963D}" type="pres">
      <dgm:prSet presAssocID="{07E62B6C-DE5F-471C-9DEA-C4682C58AE52}" presName="hierRoot2" presStyleCnt="0">
        <dgm:presLayoutVars>
          <dgm:hierBranch val="init"/>
        </dgm:presLayoutVars>
      </dgm:prSet>
      <dgm:spPr/>
    </dgm:pt>
    <dgm:pt modelId="{B2EEA1FB-6F80-4709-B8FB-55A897E0E5C6}" type="pres">
      <dgm:prSet presAssocID="{07E62B6C-DE5F-471C-9DEA-C4682C58AE52}" presName="rootComposite" presStyleCnt="0"/>
      <dgm:spPr/>
    </dgm:pt>
    <dgm:pt modelId="{3F8CAE1F-FA2E-49C0-BC96-8D3C15C5771D}" type="pres">
      <dgm:prSet presAssocID="{07E62B6C-DE5F-471C-9DEA-C4682C58AE52}" presName="rootText" presStyleLbl="node2" presStyleIdx="2" presStyleCnt="3">
        <dgm:presLayoutVars>
          <dgm:chPref val="3"/>
        </dgm:presLayoutVars>
      </dgm:prSet>
      <dgm:spPr/>
    </dgm:pt>
    <dgm:pt modelId="{E2F9BD5D-ABE9-4C52-8F17-D058286442B2}" type="pres">
      <dgm:prSet presAssocID="{07E62B6C-DE5F-471C-9DEA-C4682C58AE52}" presName="rootConnector" presStyleLbl="node2" presStyleIdx="2" presStyleCnt="3"/>
      <dgm:spPr/>
    </dgm:pt>
    <dgm:pt modelId="{86A2F67D-DAEC-452D-9DFF-0C772D3E8607}" type="pres">
      <dgm:prSet presAssocID="{07E62B6C-DE5F-471C-9DEA-C4682C58AE52}" presName="hierChild4" presStyleCnt="0"/>
      <dgm:spPr/>
    </dgm:pt>
    <dgm:pt modelId="{D14E8E1E-2D96-4DE2-9CBA-200DCD3BFD68}" type="pres">
      <dgm:prSet presAssocID="{07E62B6C-DE5F-471C-9DEA-C4682C58AE52}" presName="hierChild5" presStyleCnt="0"/>
      <dgm:spPr/>
    </dgm:pt>
    <dgm:pt modelId="{07EABD33-BE0A-4B7E-A1A8-514025C553E2}" type="pres">
      <dgm:prSet presAssocID="{1C383564-2699-4641-955A-228A0E67FD89}" presName="hierChild3" presStyleCnt="0"/>
      <dgm:spPr/>
    </dgm:pt>
  </dgm:ptLst>
  <dgm:cxnLst>
    <dgm:cxn modelId="{21B90D05-8C4B-4BD9-B83F-C8D5CFB5F10D}" type="presOf" srcId="{E4E5DE90-E7A9-4426-AFC9-F03D07B7FF6C}" destId="{87724C08-37E7-45E0-84E2-89CFFB12DD1A}" srcOrd="1" destOrd="0" presId="urn:microsoft.com/office/officeart/2005/8/layout/orgChart1"/>
    <dgm:cxn modelId="{E43C590B-7A53-47F6-B85C-7E79CECBD26B}" srcId="{A38C5CA5-9495-49E0-80D0-C3F46B4D3FE9}" destId="{BCAFE1DC-01B0-4575-A784-6B362489A977}" srcOrd="1" destOrd="0" parTransId="{F4DE5D03-0CCB-4218-AEA8-A48A71B9CF03}" sibTransId="{4FC67233-7A9E-49BB-A80C-D51C6D4DB49E}"/>
    <dgm:cxn modelId="{966C6F0E-5049-4ED5-AC49-69D4CA5386DF}" type="presOf" srcId="{E4E5DE90-E7A9-4426-AFC9-F03D07B7FF6C}" destId="{49D228D4-1096-40F3-8E9D-5D7A970BF069}" srcOrd="0" destOrd="0" presId="urn:microsoft.com/office/officeart/2005/8/layout/orgChart1"/>
    <dgm:cxn modelId="{1C2C1D23-2D75-4C94-9E0F-6875BE8A855F}" type="presOf" srcId="{D4221EBA-E983-46BC-A183-1F652ABE8989}" destId="{66F59156-CCF6-4C60-92B3-FC11B6B4DD87}" srcOrd="0" destOrd="0" presId="urn:microsoft.com/office/officeart/2005/8/layout/orgChart1"/>
    <dgm:cxn modelId="{175E9B2E-2293-4E30-9850-D2173D146F05}" type="presOf" srcId="{07E62B6C-DE5F-471C-9DEA-C4682C58AE52}" destId="{3F8CAE1F-FA2E-49C0-BC96-8D3C15C5771D}" srcOrd="0" destOrd="0" presId="urn:microsoft.com/office/officeart/2005/8/layout/orgChart1"/>
    <dgm:cxn modelId="{B1E4E230-172F-493E-B534-A58E13AFC239}" type="presOf" srcId="{D8676433-26D7-4187-8601-EC46408C94B3}" destId="{4C320A69-B539-4619-B1EF-5445CBEFAF45}" srcOrd="0" destOrd="0" presId="urn:microsoft.com/office/officeart/2005/8/layout/orgChart1"/>
    <dgm:cxn modelId="{7AE35143-B63C-4F7C-81EF-0FA9389A468C}" type="presOf" srcId="{EAC14FE6-598F-488C-A806-EB8B2065AE0D}" destId="{02D74F16-E53B-4075-AC65-D067392006CE}" srcOrd="0" destOrd="0" presId="urn:microsoft.com/office/officeart/2005/8/layout/orgChart1"/>
    <dgm:cxn modelId="{19C5C468-7735-4240-B82D-B99759399E85}" srcId="{1C383564-2699-4641-955A-228A0E67FD89}" destId="{3A17D1E6-A360-4283-803F-012BA9CD143F}" srcOrd="1" destOrd="0" parTransId="{B956166B-D186-47BE-BA7A-FED28E26BCDA}" sibTransId="{D60BBE62-7CE3-463B-9EEF-CC1D7DCD08C6}"/>
    <dgm:cxn modelId="{EC890F4A-1153-44FA-99F3-9492FB6903D0}" type="presOf" srcId="{3A17D1E6-A360-4283-803F-012BA9CD143F}" destId="{DF926C1B-DF45-4417-B052-DBED5EC4269D}" srcOrd="1" destOrd="0" presId="urn:microsoft.com/office/officeart/2005/8/layout/orgChart1"/>
    <dgm:cxn modelId="{D22B346B-B01E-40A3-A36A-4BE3015DF7BB}" type="presOf" srcId="{EB28E0B5-4677-444D-A054-20BF21342FB2}" destId="{520D5697-8995-4D79-9738-B4528170909F}" srcOrd="0" destOrd="0" presId="urn:microsoft.com/office/officeart/2005/8/layout/orgChart1"/>
    <dgm:cxn modelId="{7CF60B4E-98EC-47E2-996D-1FFB34516FCB}" type="presOf" srcId="{BCAFE1DC-01B0-4575-A784-6B362489A977}" destId="{0E925790-08D2-46E8-9896-00A6ACA55474}" srcOrd="1" destOrd="0" presId="urn:microsoft.com/office/officeart/2005/8/layout/orgChart1"/>
    <dgm:cxn modelId="{2AE6BA79-30BB-4BBC-84E6-ED02B524EA39}" type="presOf" srcId="{BCAFE1DC-01B0-4575-A784-6B362489A977}" destId="{06FD9492-107F-46E1-9131-3EF6FE24679B}" srcOrd="0" destOrd="0" presId="urn:microsoft.com/office/officeart/2005/8/layout/orgChart1"/>
    <dgm:cxn modelId="{127D817E-E356-4643-8953-E4D344FA7044}" type="presOf" srcId="{A38C5CA5-9495-49E0-80D0-C3F46B4D3FE9}" destId="{BA4482FD-8FE5-48FC-A9D4-4638A95371B2}" srcOrd="0" destOrd="0" presId="urn:microsoft.com/office/officeart/2005/8/layout/orgChart1"/>
    <dgm:cxn modelId="{51B5E786-2586-4EDA-BA98-1AE2B7F36605}" type="presOf" srcId="{CE8DF638-32EF-46F5-9D94-EE9E366E8BD4}" destId="{6F847644-5401-4458-B2B9-33AA353A3F8F}" srcOrd="0" destOrd="0" presId="urn:microsoft.com/office/officeart/2005/8/layout/orgChart1"/>
    <dgm:cxn modelId="{42DB4487-9503-4EBC-B0DD-63BFEFC11C7F}" srcId="{A38C5CA5-9495-49E0-80D0-C3F46B4D3FE9}" destId="{CE8DF638-32EF-46F5-9D94-EE9E366E8BD4}" srcOrd="2" destOrd="0" parTransId="{EB28E0B5-4677-444D-A054-20BF21342FB2}" sibTransId="{90A325B9-D58B-4A91-AC51-CDFD7D886A5B}"/>
    <dgm:cxn modelId="{0B75B988-F926-4B32-ADD2-4187929FE928}" type="presOf" srcId="{19B7A785-CDC7-4ED8-8998-69399547A587}" destId="{467FA4B3-185B-4CEE-98DA-83AB044B1F3A}" srcOrd="0" destOrd="0" presId="urn:microsoft.com/office/officeart/2005/8/layout/orgChart1"/>
    <dgm:cxn modelId="{CC06068F-0338-4F05-A1E5-ADCBBBD1CD35}" type="presOf" srcId="{1C383564-2699-4641-955A-228A0E67FD89}" destId="{1F133DFB-9D53-437D-B803-34D00E28AE04}" srcOrd="1" destOrd="0" presId="urn:microsoft.com/office/officeart/2005/8/layout/orgChart1"/>
    <dgm:cxn modelId="{DC999699-01DE-42E0-84DF-71714DA740D8}" srcId="{1C383564-2699-4641-955A-228A0E67FD89}" destId="{A38C5CA5-9495-49E0-80D0-C3F46B4D3FE9}" srcOrd="0" destOrd="0" parTransId="{19B7A785-CDC7-4ED8-8998-69399547A587}" sibTransId="{2813EA8A-9EC7-4540-8AB5-0C1156259818}"/>
    <dgm:cxn modelId="{5DAF679C-6D2F-41A2-94C0-95439E3CE733}" srcId="{A38C5CA5-9495-49E0-80D0-C3F46B4D3FE9}" destId="{E4E5DE90-E7A9-4426-AFC9-F03D07B7FF6C}" srcOrd="0" destOrd="0" parTransId="{D4221EBA-E983-46BC-A183-1F652ABE8989}" sibTransId="{29F11FC9-D8A7-45DF-A48D-2DE476C502A0}"/>
    <dgm:cxn modelId="{3BD829A4-7D8D-4019-B3B5-2B692CB19E7A}" type="presOf" srcId="{07E62B6C-DE5F-471C-9DEA-C4682C58AE52}" destId="{E2F9BD5D-ABE9-4C52-8F17-D058286442B2}" srcOrd="1" destOrd="0" presId="urn:microsoft.com/office/officeart/2005/8/layout/orgChart1"/>
    <dgm:cxn modelId="{046A7CA4-2A11-43E6-A808-35A665B1731C}" srcId="{EAC14FE6-598F-488C-A806-EB8B2065AE0D}" destId="{1C383564-2699-4641-955A-228A0E67FD89}" srcOrd="0" destOrd="0" parTransId="{7A5630F1-D0BE-40C2-B898-AF365FBFB9B1}" sibTransId="{DED1F12F-F741-4776-891F-F6331BBB7EDF}"/>
    <dgm:cxn modelId="{684C56A5-1536-48F1-A2F1-833CCA5D0168}" type="presOf" srcId="{CE8DF638-32EF-46F5-9D94-EE9E366E8BD4}" destId="{641D3BB2-4071-417B-8756-D949F8ECDFF4}" srcOrd="1" destOrd="0" presId="urn:microsoft.com/office/officeart/2005/8/layout/orgChart1"/>
    <dgm:cxn modelId="{745AD2B6-4C06-4DE6-B676-22E3DADE3209}" type="presOf" srcId="{1C383564-2699-4641-955A-228A0E67FD89}" destId="{F46DD1DA-2FA0-4229-A653-0D7E3B313BC2}" srcOrd="0" destOrd="0" presId="urn:microsoft.com/office/officeart/2005/8/layout/orgChart1"/>
    <dgm:cxn modelId="{EADB0EC5-897F-4D8C-8BB8-A5248CDED346}" type="presOf" srcId="{F4DE5D03-0CCB-4218-AEA8-A48A71B9CF03}" destId="{DA46FF52-643F-4369-937D-FFF1FF22DBAD}" srcOrd="0" destOrd="0" presId="urn:microsoft.com/office/officeart/2005/8/layout/orgChart1"/>
    <dgm:cxn modelId="{6E8742C8-543E-4721-9FF0-EAEFD99FFEEA}" type="presOf" srcId="{3A17D1E6-A360-4283-803F-012BA9CD143F}" destId="{45970579-401A-4862-891C-8DB9D233E0CF}" srcOrd="0" destOrd="0" presId="urn:microsoft.com/office/officeart/2005/8/layout/orgChart1"/>
    <dgm:cxn modelId="{561544CB-680C-4776-A6AF-9D46027A7BF3}" type="presOf" srcId="{B956166B-D186-47BE-BA7A-FED28E26BCDA}" destId="{9A7158EC-56AC-4224-B6D4-9AF6DE31C8DC}" srcOrd="0" destOrd="0" presId="urn:microsoft.com/office/officeart/2005/8/layout/orgChart1"/>
    <dgm:cxn modelId="{FCD070CF-74DC-45EB-AC5B-42783DEAE0EB}" srcId="{1C383564-2699-4641-955A-228A0E67FD89}" destId="{07E62B6C-DE5F-471C-9DEA-C4682C58AE52}" srcOrd="2" destOrd="0" parTransId="{D8676433-26D7-4187-8601-EC46408C94B3}" sibTransId="{943C7FBD-C555-40DC-B471-F5CC42CE7E06}"/>
    <dgm:cxn modelId="{87613FFB-674B-4C79-B62D-4C4884DC1836}" type="presOf" srcId="{A38C5CA5-9495-49E0-80D0-C3F46B4D3FE9}" destId="{21159044-2B54-41FB-90BA-E7C097F7A228}" srcOrd="1" destOrd="0" presId="urn:microsoft.com/office/officeart/2005/8/layout/orgChart1"/>
    <dgm:cxn modelId="{5C38F181-9955-4889-BCB4-5F2D10B747BD}" type="presParOf" srcId="{02D74F16-E53B-4075-AC65-D067392006CE}" destId="{2D6D6D39-0807-44F6-86DB-FADAE01C4FF7}" srcOrd="0" destOrd="0" presId="urn:microsoft.com/office/officeart/2005/8/layout/orgChart1"/>
    <dgm:cxn modelId="{8696662E-E33F-4998-8990-EDA15A3E5C53}" type="presParOf" srcId="{2D6D6D39-0807-44F6-86DB-FADAE01C4FF7}" destId="{5A9CC57F-8643-4803-BF34-CD8F67097EED}" srcOrd="0" destOrd="0" presId="urn:microsoft.com/office/officeart/2005/8/layout/orgChart1"/>
    <dgm:cxn modelId="{23B50A61-74EA-4132-B7B7-1B930AD34F62}" type="presParOf" srcId="{5A9CC57F-8643-4803-BF34-CD8F67097EED}" destId="{F46DD1DA-2FA0-4229-A653-0D7E3B313BC2}" srcOrd="0" destOrd="0" presId="urn:microsoft.com/office/officeart/2005/8/layout/orgChart1"/>
    <dgm:cxn modelId="{AD9DFAE6-CA84-4D11-877F-3FEBC0445192}" type="presParOf" srcId="{5A9CC57F-8643-4803-BF34-CD8F67097EED}" destId="{1F133DFB-9D53-437D-B803-34D00E28AE04}" srcOrd="1" destOrd="0" presId="urn:microsoft.com/office/officeart/2005/8/layout/orgChart1"/>
    <dgm:cxn modelId="{B80C2819-EC19-4D87-8FFE-D95F69E4662F}" type="presParOf" srcId="{2D6D6D39-0807-44F6-86DB-FADAE01C4FF7}" destId="{72FB507C-74CC-44C5-8129-419B076597A8}" srcOrd="1" destOrd="0" presId="urn:microsoft.com/office/officeart/2005/8/layout/orgChart1"/>
    <dgm:cxn modelId="{CC201017-400E-482C-8F14-00DB75BCC25A}" type="presParOf" srcId="{72FB507C-74CC-44C5-8129-419B076597A8}" destId="{467FA4B3-185B-4CEE-98DA-83AB044B1F3A}" srcOrd="0" destOrd="0" presId="urn:microsoft.com/office/officeart/2005/8/layout/orgChart1"/>
    <dgm:cxn modelId="{CCBC341C-23E5-4859-A26E-0AB077F5FDEE}" type="presParOf" srcId="{72FB507C-74CC-44C5-8129-419B076597A8}" destId="{740EED15-CE7D-41A2-B44D-EA9D1C02C366}" srcOrd="1" destOrd="0" presId="urn:microsoft.com/office/officeart/2005/8/layout/orgChart1"/>
    <dgm:cxn modelId="{DF27B60F-8B5B-4FF5-AF67-A81DE177835D}" type="presParOf" srcId="{740EED15-CE7D-41A2-B44D-EA9D1C02C366}" destId="{A9F022BE-EEDF-43E4-9650-81899FB69CAB}" srcOrd="0" destOrd="0" presId="urn:microsoft.com/office/officeart/2005/8/layout/orgChart1"/>
    <dgm:cxn modelId="{97C05655-CE6A-448D-8BBB-F08A4FA28D05}" type="presParOf" srcId="{A9F022BE-EEDF-43E4-9650-81899FB69CAB}" destId="{BA4482FD-8FE5-48FC-A9D4-4638A95371B2}" srcOrd="0" destOrd="0" presId="urn:microsoft.com/office/officeart/2005/8/layout/orgChart1"/>
    <dgm:cxn modelId="{0304736E-5A2A-4F12-B04A-85740F26DDC7}" type="presParOf" srcId="{A9F022BE-EEDF-43E4-9650-81899FB69CAB}" destId="{21159044-2B54-41FB-90BA-E7C097F7A228}" srcOrd="1" destOrd="0" presId="urn:microsoft.com/office/officeart/2005/8/layout/orgChart1"/>
    <dgm:cxn modelId="{5B9ABF37-C2A9-4039-8555-9A0C0CCBF1EB}" type="presParOf" srcId="{740EED15-CE7D-41A2-B44D-EA9D1C02C366}" destId="{0F7A586E-3ED2-4D22-8E71-C73697992D19}" srcOrd="1" destOrd="0" presId="urn:microsoft.com/office/officeart/2005/8/layout/orgChart1"/>
    <dgm:cxn modelId="{F401B833-5BC9-4C2B-9827-8CAA40726D8F}" type="presParOf" srcId="{0F7A586E-3ED2-4D22-8E71-C73697992D19}" destId="{66F59156-CCF6-4C60-92B3-FC11B6B4DD87}" srcOrd="0" destOrd="0" presId="urn:microsoft.com/office/officeart/2005/8/layout/orgChart1"/>
    <dgm:cxn modelId="{36EBF5CC-48AB-4290-9CB4-2F93955E910B}" type="presParOf" srcId="{0F7A586E-3ED2-4D22-8E71-C73697992D19}" destId="{C182B215-93DB-4C02-9CAE-5480E99C82A9}" srcOrd="1" destOrd="0" presId="urn:microsoft.com/office/officeart/2005/8/layout/orgChart1"/>
    <dgm:cxn modelId="{03E0709D-E707-4DCB-969C-22EB30C739EE}" type="presParOf" srcId="{C182B215-93DB-4C02-9CAE-5480E99C82A9}" destId="{8864EFDF-8C08-4C81-8F25-86D38C7A7EF0}" srcOrd="0" destOrd="0" presId="urn:microsoft.com/office/officeart/2005/8/layout/orgChart1"/>
    <dgm:cxn modelId="{0AA65FBF-023F-46B9-9DE8-3DE625C7CF0E}" type="presParOf" srcId="{8864EFDF-8C08-4C81-8F25-86D38C7A7EF0}" destId="{49D228D4-1096-40F3-8E9D-5D7A970BF069}" srcOrd="0" destOrd="0" presId="urn:microsoft.com/office/officeart/2005/8/layout/orgChart1"/>
    <dgm:cxn modelId="{7DDE4915-3F93-4432-A65E-69F3177547C2}" type="presParOf" srcId="{8864EFDF-8C08-4C81-8F25-86D38C7A7EF0}" destId="{87724C08-37E7-45E0-84E2-89CFFB12DD1A}" srcOrd="1" destOrd="0" presId="urn:microsoft.com/office/officeart/2005/8/layout/orgChart1"/>
    <dgm:cxn modelId="{84151213-57A0-4050-B04B-E96E23257CAC}" type="presParOf" srcId="{C182B215-93DB-4C02-9CAE-5480E99C82A9}" destId="{2C4E5BED-2E46-452E-B2C9-489ED7BFC86E}" srcOrd="1" destOrd="0" presId="urn:microsoft.com/office/officeart/2005/8/layout/orgChart1"/>
    <dgm:cxn modelId="{8D231B6F-C422-4A29-8FC3-309F71C9423F}" type="presParOf" srcId="{C182B215-93DB-4C02-9CAE-5480E99C82A9}" destId="{6F5BFA60-9EFE-4672-87B5-1EA160584EA6}" srcOrd="2" destOrd="0" presId="urn:microsoft.com/office/officeart/2005/8/layout/orgChart1"/>
    <dgm:cxn modelId="{7F7839F7-6E10-4E22-BA31-C9288AE4B300}" type="presParOf" srcId="{0F7A586E-3ED2-4D22-8E71-C73697992D19}" destId="{DA46FF52-643F-4369-937D-FFF1FF22DBAD}" srcOrd="2" destOrd="0" presId="urn:microsoft.com/office/officeart/2005/8/layout/orgChart1"/>
    <dgm:cxn modelId="{802A7545-DFD4-4045-84D3-75B3F41C647B}" type="presParOf" srcId="{0F7A586E-3ED2-4D22-8E71-C73697992D19}" destId="{63BEA5FE-506F-4981-A521-021C1FC601EA}" srcOrd="3" destOrd="0" presId="urn:microsoft.com/office/officeart/2005/8/layout/orgChart1"/>
    <dgm:cxn modelId="{1438F9CB-CCC6-48CF-BDD3-8D13EBCB9EE6}" type="presParOf" srcId="{63BEA5FE-506F-4981-A521-021C1FC601EA}" destId="{4E03FC6B-8F28-43B7-B373-8EEEB16B7FB6}" srcOrd="0" destOrd="0" presId="urn:microsoft.com/office/officeart/2005/8/layout/orgChart1"/>
    <dgm:cxn modelId="{5C1A396D-01EF-4D26-A978-01633575EC39}" type="presParOf" srcId="{4E03FC6B-8F28-43B7-B373-8EEEB16B7FB6}" destId="{06FD9492-107F-46E1-9131-3EF6FE24679B}" srcOrd="0" destOrd="0" presId="urn:microsoft.com/office/officeart/2005/8/layout/orgChart1"/>
    <dgm:cxn modelId="{63D71E00-8E81-4780-BCB3-1A2CF041EB5B}" type="presParOf" srcId="{4E03FC6B-8F28-43B7-B373-8EEEB16B7FB6}" destId="{0E925790-08D2-46E8-9896-00A6ACA55474}" srcOrd="1" destOrd="0" presId="urn:microsoft.com/office/officeart/2005/8/layout/orgChart1"/>
    <dgm:cxn modelId="{76B40FC8-3CDE-4437-867B-59BCE62596E7}" type="presParOf" srcId="{63BEA5FE-506F-4981-A521-021C1FC601EA}" destId="{599D3E54-5E00-4F91-8373-EA0834230450}" srcOrd="1" destOrd="0" presId="urn:microsoft.com/office/officeart/2005/8/layout/orgChart1"/>
    <dgm:cxn modelId="{B6AAD784-A158-44E3-9468-9296C76A043B}" type="presParOf" srcId="{63BEA5FE-506F-4981-A521-021C1FC601EA}" destId="{AB647D3A-F036-4C34-BB60-06D770BD5575}" srcOrd="2" destOrd="0" presId="urn:microsoft.com/office/officeart/2005/8/layout/orgChart1"/>
    <dgm:cxn modelId="{0804A453-8DD1-4C69-A682-F3D9AE0D0B4A}" type="presParOf" srcId="{0F7A586E-3ED2-4D22-8E71-C73697992D19}" destId="{520D5697-8995-4D79-9738-B4528170909F}" srcOrd="4" destOrd="0" presId="urn:microsoft.com/office/officeart/2005/8/layout/orgChart1"/>
    <dgm:cxn modelId="{D3ACD761-186F-4F94-9EAA-C120BF68A5CC}" type="presParOf" srcId="{0F7A586E-3ED2-4D22-8E71-C73697992D19}" destId="{BDFBDF8F-6A5D-4262-AEB8-67A23E4C2897}" srcOrd="5" destOrd="0" presId="urn:microsoft.com/office/officeart/2005/8/layout/orgChart1"/>
    <dgm:cxn modelId="{B53158EE-7E8E-4F5A-AB0D-ACB603E19CDD}" type="presParOf" srcId="{BDFBDF8F-6A5D-4262-AEB8-67A23E4C2897}" destId="{6C362EFC-CBE1-4421-8E4D-B25B96716B98}" srcOrd="0" destOrd="0" presId="urn:microsoft.com/office/officeart/2005/8/layout/orgChart1"/>
    <dgm:cxn modelId="{5495D096-D276-41A1-846E-9FD32BF458D1}" type="presParOf" srcId="{6C362EFC-CBE1-4421-8E4D-B25B96716B98}" destId="{6F847644-5401-4458-B2B9-33AA353A3F8F}" srcOrd="0" destOrd="0" presId="urn:microsoft.com/office/officeart/2005/8/layout/orgChart1"/>
    <dgm:cxn modelId="{60EF37F9-A622-411C-9CEC-4430DFD21C1F}" type="presParOf" srcId="{6C362EFC-CBE1-4421-8E4D-B25B96716B98}" destId="{641D3BB2-4071-417B-8756-D949F8ECDFF4}" srcOrd="1" destOrd="0" presId="urn:microsoft.com/office/officeart/2005/8/layout/orgChart1"/>
    <dgm:cxn modelId="{2D512981-B7B9-4C47-9FD9-EEEDEE262E47}" type="presParOf" srcId="{BDFBDF8F-6A5D-4262-AEB8-67A23E4C2897}" destId="{9F8842FC-D5B4-4384-923A-1ACE520E1132}" srcOrd="1" destOrd="0" presId="urn:microsoft.com/office/officeart/2005/8/layout/orgChart1"/>
    <dgm:cxn modelId="{7D7ED307-6CB1-483A-A150-125425B07A6F}" type="presParOf" srcId="{BDFBDF8F-6A5D-4262-AEB8-67A23E4C2897}" destId="{5D0FF859-79E3-4E2B-9BAA-F79FBB5DC4CF}" srcOrd="2" destOrd="0" presId="urn:microsoft.com/office/officeart/2005/8/layout/orgChart1"/>
    <dgm:cxn modelId="{7BD6950F-9529-4619-99DA-84099CF16F0D}" type="presParOf" srcId="{740EED15-CE7D-41A2-B44D-EA9D1C02C366}" destId="{786ACA55-1855-4534-85EF-B654714F9B7F}" srcOrd="2" destOrd="0" presId="urn:microsoft.com/office/officeart/2005/8/layout/orgChart1"/>
    <dgm:cxn modelId="{791D96E6-B2BA-4CAE-A67B-295CEDFA465A}" type="presParOf" srcId="{72FB507C-74CC-44C5-8129-419B076597A8}" destId="{9A7158EC-56AC-4224-B6D4-9AF6DE31C8DC}" srcOrd="2" destOrd="0" presId="urn:microsoft.com/office/officeart/2005/8/layout/orgChart1"/>
    <dgm:cxn modelId="{6AF5F817-BBA4-4050-81F1-8506BBA848F0}" type="presParOf" srcId="{72FB507C-74CC-44C5-8129-419B076597A8}" destId="{E10A3092-4C85-4822-910C-D4AEFDCEC20D}" srcOrd="3" destOrd="0" presId="urn:microsoft.com/office/officeart/2005/8/layout/orgChart1"/>
    <dgm:cxn modelId="{DA8504CA-6AE9-4E5B-868A-761FAEE5B496}" type="presParOf" srcId="{E10A3092-4C85-4822-910C-D4AEFDCEC20D}" destId="{00BDDB12-028D-44E4-A656-B7063C53C6D6}" srcOrd="0" destOrd="0" presId="urn:microsoft.com/office/officeart/2005/8/layout/orgChart1"/>
    <dgm:cxn modelId="{3DD8C8A1-7494-456B-92BB-6EA35D2AACE4}" type="presParOf" srcId="{00BDDB12-028D-44E4-A656-B7063C53C6D6}" destId="{45970579-401A-4862-891C-8DB9D233E0CF}" srcOrd="0" destOrd="0" presId="urn:microsoft.com/office/officeart/2005/8/layout/orgChart1"/>
    <dgm:cxn modelId="{E2C63F1E-FA47-4EBD-A993-547EA586C3D8}" type="presParOf" srcId="{00BDDB12-028D-44E4-A656-B7063C53C6D6}" destId="{DF926C1B-DF45-4417-B052-DBED5EC4269D}" srcOrd="1" destOrd="0" presId="urn:microsoft.com/office/officeart/2005/8/layout/orgChart1"/>
    <dgm:cxn modelId="{3E72889A-C3F3-44D8-94F8-F3689749D2B8}" type="presParOf" srcId="{E10A3092-4C85-4822-910C-D4AEFDCEC20D}" destId="{3EE067DC-0DF0-4E8C-9FEB-F37A4C427AA9}" srcOrd="1" destOrd="0" presId="urn:microsoft.com/office/officeart/2005/8/layout/orgChart1"/>
    <dgm:cxn modelId="{AFE417CA-5BA3-41B2-8E43-16677A7D795F}" type="presParOf" srcId="{E10A3092-4C85-4822-910C-D4AEFDCEC20D}" destId="{8CA2242C-BB6B-4BFF-89C6-CB95A848E2B3}" srcOrd="2" destOrd="0" presId="urn:microsoft.com/office/officeart/2005/8/layout/orgChart1"/>
    <dgm:cxn modelId="{8156B4B0-20FA-450E-BF8A-B4E432C8D6E6}" type="presParOf" srcId="{72FB507C-74CC-44C5-8129-419B076597A8}" destId="{4C320A69-B539-4619-B1EF-5445CBEFAF45}" srcOrd="4" destOrd="0" presId="urn:microsoft.com/office/officeart/2005/8/layout/orgChart1"/>
    <dgm:cxn modelId="{63AC524A-F624-4187-BA3B-2F8D1F8516C7}" type="presParOf" srcId="{72FB507C-74CC-44C5-8129-419B076597A8}" destId="{3D810A15-B2B1-47E4-8CF8-9786DFA5963D}" srcOrd="5" destOrd="0" presId="urn:microsoft.com/office/officeart/2005/8/layout/orgChart1"/>
    <dgm:cxn modelId="{AEF3F59C-9827-4561-B0D0-84FEAD79EFD7}" type="presParOf" srcId="{3D810A15-B2B1-47E4-8CF8-9786DFA5963D}" destId="{B2EEA1FB-6F80-4709-B8FB-55A897E0E5C6}" srcOrd="0" destOrd="0" presId="urn:microsoft.com/office/officeart/2005/8/layout/orgChart1"/>
    <dgm:cxn modelId="{4CD85048-3F04-4E7B-88DE-A4BF676D7820}" type="presParOf" srcId="{B2EEA1FB-6F80-4709-B8FB-55A897E0E5C6}" destId="{3F8CAE1F-FA2E-49C0-BC96-8D3C15C5771D}" srcOrd="0" destOrd="0" presId="urn:microsoft.com/office/officeart/2005/8/layout/orgChart1"/>
    <dgm:cxn modelId="{681E78F9-23B0-441C-BA19-8703C406C1D9}" type="presParOf" srcId="{B2EEA1FB-6F80-4709-B8FB-55A897E0E5C6}" destId="{E2F9BD5D-ABE9-4C52-8F17-D058286442B2}" srcOrd="1" destOrd="0" presId="urn:microsoft.com/office/officeart/2005/8/layout/orgChart1"/>
    <dgm:cxn modelId="{1B5CF6F4-3399-46AF-94AD-4785C9F4EE2E}" type="presParOf" srcId="{3D810A15-B2B1-47E4-8CF8-9786DFA5963D}" destId="{86A2F67D-DAEC-452D-9DFF-0C772D3E8607}" srcOrd="1" destOrd="0" presId="urn:microsoft.com/office/officeart/2005/8/layout/orgChart1"/>
    <dgm:cxn modelId="{82FBA90E-21A3-425C-AC0F-0D2761B1096E}" type="presParOf" srcId="{3D810A15-B2B1-47E4-8CF8-9786DFA5963D}" destId="{D14E8E1E-2D96-4DE2-9CBA-200DCD3BFD68}" srcOrd="2" destOrd="0" presId="urn:microsoft.com/office/officeart/2005/8/layout/orgChart1"/>
    <dgm:cxn modelId="{5A639947-8C5D-4B66-AE3E-20E5A7E4542C}" type="presParOf" srcId="{2D6D6D39-0807-44F6-86DB-FADAE01C4FF7}" destId="{07EABD33-BE0A-4B7E-A1A8-514025C553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20A69-B539-4619-B1EF-5445CBEFAF45}">
      <dsp:nvSpPr>
        <dsp:cNvPr id="0" name=""/>
        <dsp:cNvSpPr/>
      </dsp:nvSpPr>
      <dsp:spPr>
        <a:xfrm>
          <a:off x="3300833" y="800496"/>
          <a:ext cx="1930697" cy="335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539"/>
              </a:lnTo>
              <a:lnTo>
                <a:pt x="1930697" y="167539"/>
              </a:lnTo>
              <a:lnTo>
                <a:pt x="1930697" y="335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7158EC-56AC-4224-B6D4-9AF6DE31C8DC}">
      <dsp:nvSpPr>
        <dsp:cNvPr id="0" name=""/>
        <dsp:cNvSpPr/>
      </dsp:nvSpPr>
      <dsp:spPr>
        <a:xfrm>
          <a:off x="3255114" y="800496"/>
          <a:ext cx="91440" cy="3350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D5697-8995-4D79-9738-B4528170909F}">
      <dsp:nvSpPr>
        <dsp:cNvPr id="0" name=""/>
        <dsp:cNvSpPr/>
      </dsp:nvSpPr>
      <dsp:spPr>
        <a:xfrm>
          <a:off x="731889" y="1933385"/>
          <a:ext cx="239342" cy="2999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9761"/>
              </a:lnTo>
              <a:lnTo>
                <a:pt x="239342" y="29997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46FF52-643F-4369-937D-FFF1FF22DBAD}">
      <dsp:nvSpPr>
        <dsp:cNvPr id="0" name=""/>
        <dsp:cNvSpPr/>
      </dsp:nvSpPr>
      <dsp:spPr>
        <a:xfrm>
          <a:off x="731889" y="1933385"/>
          <a:ext cx="239342" cy="1866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6873"/>
              </a:lnTo>
              <a:lnTo>
                <a:pt x="239342" y="186687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59156-CCF6-4C60-92B3-FC11B6B4DD87}">
      <dsp:nvSpPr>
        <dsp:cNvPr id="0" name=""/>
        <dsp:cNvSpPr/>
      </dsp:nvSpPr>
      <dsp:spPr>
        <a:xfrm>
          <a:off x="731889" y="1933385"/>
          <a:ext cx="239342" cy="733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3984"/>
              </a:lnTo>
              <a:lnTo>
                <a:pt x="239342" y="7339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FA4B3-185B-4CEE-98DA-83AB044B1F3A}">
      <dsp:nvSpPr>
        <dsp:cNvPr id="0" name=""/>
        <dsp:cNvSpPr/>
      </dsp:nvSpPr>
      <dsp:spPr>
        <a:xfrm>
          <a:off x="1370136" y="800496"/>
          <a:ext cx="1930697" cy="335079"/>
        </a:xfrm>
        <a:custGeom>
          <a:avLst/>
          <a:gdLst/>
          <a:ahLst/>
          <a:cxnLst/>
          <a:rect l="0" t="0" r="0" b="0"/>
          <a:pathLst>
            <a:path>
              <a:moveTo>
                <a:pt x="1930697" y="0"/>
              </a:moveTo>
              <a:lnTo>
                <a:pt x="1930697" y="167539"/>
              </a:lnTo>
              <a:lnTo>
                <a:pt x="0" y="167539"/>
              </a:lnTo>
              <a:lnTo>
                <a:pt x="0" y="335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6DD1DA-2FA0-4229-A653-0D7E3B313BC2}">
      <dsp:nvSpPr>
        <dsp:cNvPr id="0" name=""/>
        <dsp:cNvSpPr/>
      </dsp:nvSpPr>
      <dsp:spPr>
        <a:xfrm>
          <a:off x="2503025" y="2687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Platební transakce</a:t>
          </a:r>
        </a:p>
      </dsp:txBody>
      <dsp:txXfrm>
        <a:off x="2503025" y="2687"/>
        <a:ext cx="1595617" cy="797808"/>
      </dsp:txXfrm>
    </dsp:sp>
    <dsp:sp modelId="{BA4482FD-8FE5-48FC-A9D4-4638A95371B2}">
      <dsp:nvSpPr>
        <dsp:cNvPr id="0" name=""/>
        <dsp:cNvSpPr/>
      </dsp:nvSpPr>
      <dsp:spPr>
        <a:xfrm>
          <a:off x="572327" y="1135576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převod peněžních prostředků</a:t>
          </a:r>
        </a:p>
      </dsp:txBody>
      <dsp:txXfrm>
        <a:off x="572327" y="1135576"/>
        <a:ext cx="1595617" cy="797808"/>
      </dsp:txXfrm>
    </dsp:sp>
    <dsp:sp modelId="{49D228D4-1096-40F3-8E9D-5D7A970BF069}">
      <dsp:nvSpPr>
        <dsp:cNvPr id="0" name=""/>
        <dsp:cNvSpPr/>
      </dsp:nvSpPr>
      <dsp:spPr>
        <a:xfrm>
          <a:off x="971231" y="2268465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úhrada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(příkaz plátce)</a:t>
          </a:r>
        </a:p>
      </dsp:txBody>
      <dsp:txXfrm>
        <a:off x="971231" y="2268465"/>
        <a:ext cx="1595617" cy="797808"/>
      </dsp:txXfrm>
    </dsp:sp>
    <dsp:sp modelId="{06FD9492-107F-46E1-9131-3EF6FE24679B}">
      <dsp:nvSpPr>
        <dsp:cNvPr id="0" name=""/>
        <dsp:cNvSpPr/>
      </dsp:nvSpPr>
      <dsp:spPr>
        <a:xfrm>
          <a:off x="971231" y="3401354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inkaso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(příkaz příjemce)</a:t>
          </a:r>
        </a:p>
      </dsp:txBody>
      <dsp:txXfrm>
        <a:off x="971231" y="3401354"/>
        <a:ext cx="1595617" cy="797808"/>
      </dsp:txXfrm>
    </dsp:sp>
    <dsp:sp modelId="{6F847644-5401-4458-B2B9-33AA353A3F8F}">
      <dsp:nvSpPr>
        <dsp:cNvPr id="0" name=""/>
        <dsp:cNvSpPr/>
      </dsp:nvSpPr>
      <dsp:spPr>
        <a:xfrm>
          <a:off x="971231" y="4534243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karetní transakce (příkaz plátce prostřednictvím příjemce)</a:t>
          </a:r>
        </a:p>
      </dsp:txBody>
      <dsp:txXfrm>
        <a:off x="971231" y="4534243"/>
        <a:ext cx="1595617" cy="797808"/>
      </dsp:txXfrm>
    </dsp:sp>
    <dsp:sp modelId="{45970579-401A-4862-891C-8DB9D233E0CF}">
      <dsp:nvSpPr>
        <dsp:cNvPr id="0" name=""/>
        <dsp:cNvSpPr/>
      </dsp:nvSpPr>
      <dsp:spPr>
        <a:xfrm>
          <a:off x="2503025" y="1135576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vložení peněžních prostředků na účet</a:t>
          </a:r>
        </a:p>
      </dsp:txBody>
      <dsp:txXfrm>
        <a:off x="2503025" y="1135576"/>
        <a:ext cx="1595617" cy="797808"/>
      </dsp:txXfrm>
    </dsp:sp>
    <dsp:sp modelId="{3F8CAE1F-FA2E-49C0-BC96-8D3C15C5771D}">
      <dsp:nvSpPr>
        <dsp:cNvPr id="0" name=""/>
        <dsp:cNvSpPr/>
      </dsp:nvSpPr>
      <dsp:spPr>
        <a:xfrm>
          <a:off x="4433722" y="1135576"/>
          <a:ext cx="1595617" cy="79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Silka" panose="00000500000000000000" pitchFamily="50" charset="-18"/>
            </a:rPr>
            <a:t>výběr peněžních prostředků z účtu</a:t>
          </a:r>
        </a:p>
      </dsp:txBody>
      <dsp:txXfrm>
        <a:off x="4433722" y="1135576"/>
        <a:ext cx="1595617" cy="797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B1AA515-C4F5-4F05-9AA0-02923517F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2350000"/>
            <a:ext cx="8760000" cy="1350000"/>
          </a:xfrm>
        </p:spPr>
        <p:txBody>
          <a:bodyPr>
            <a:noAutofit/>
          </a:bodyPr>
          <a:lstStyle/>
          <a:p>
            <a:r>
              <a:rPr lang="cs-CZ" sz="3600" dirty="0">
                <a:solidFill>
                  <a:srgbClr val="FFFFFF"/>
                </a:solidFill>
                <a:latin typeface="Arial"/>
              </a:rPr>
              <a:t>Měnové a devizové právo II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789D5057-A154-4798-978D-6C9909FC8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000" y="1750000"/>
            <a:ext cx="8700000" cy="520000"/>
          </a:xfrm>
        </p:spPr>
        <p:txBody>
          <a:bodyPr/>
          <a:lstStyle/>
          <a:p>
            <a:r>
              <a:rPr lang="cs-CZ" sz="1900" dirty="0">
                <a:solidFill>
                  <a:srgbClr val="D22D40"/>
                </a:solidFill>
                <a:latin typeface="Arial"/>
              </a:rPr>
              <a:t>Radim Boháč, 14. října 2026</a:t>
            </a:r>
          </a:p>
          <a:p>
            <a:endParaRPr lang="cs-CZ" sz="1900" dirty="0">
              <a:solidFill>
                <a:srgbClr val="D22D4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64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C09696-EC90-49A6-B3F5-944317D2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Osnova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B522AF-47DF-4E6D-A35F-27E042B62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559"/>
            <a:ext cx="10515600" cy="4175000"/>
          </a:xfrm>
        </p:spPr>
        <p:txBody>
          <a:bodyPr>
            <a:normAutofit/>
          </a:bodyPr>
          <a:lstStyle/>
          <a:p>
            <a:pPr marL="624078" indent="-514350">
              <a:spcAft>
                <a:spcPts val="600"/>
              </a:spcAft>
              <a:buFont typeface="+mj-lt"/>
              <a:buAutoNum type="arabi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Bezhotovostní platební styk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Směnárenská činnost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Krizová opatření v devizové oblasti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>
                <a:solidFill>
                  <a:srgbClr val="003657"/>
                </a:solidFill>
                <a:latin typeface="Arial"/>
              </a:defRPr>
            </a:pPr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CB91989-BF5E-4C1F-8BF5-5DA9A795E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18818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1. Bezhotovostní platební styk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</a:t>
            </a:r>
          </a:p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Zákon o platebním styku</a:t>
            </a:r>
          </a:p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Pravidla tvorby čísla účtu</a:t>
            </a:r>
          </a:p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Přeshraniční platby</a:t>
            </a:r>
          </a:p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Informace doprovázející převody</a:t>
            </a:r>
          </a:p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Mezibankovní „poplatky“ za karetní transakce</a:t>
            </a:r>
          </a:p>
          <a:p>
            <a:pPr marL="623888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Okamžité platby v eurech</a:t>
            </a:r>
          </a:p>
          <a:p>
            <a:pPr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5998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A. Právní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2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Národní právní úprava</a:t>
            </a:r>
          </a:p>
          <a:p>
            <a:pPr marL="571500" indent="-571500">
              <a:lnSpc>
                <a:spcPct val="12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Evropská právní úprava</a:t>
            </a:r>
          </a:p>
          <a:p>
            <a:pPr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4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1786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I. Národní právní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zákon č. 370/2017 Sb., o platebním styku</a:t>
            </a:r>
            <a:endParaRPr lang="cs-CZ" sz="19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prováděcí vyhlášky k zákonu o platebním styku (č. 454/2017 Sb., č. 7/2018 Sb., č. 14/2018 Sb., č. 74/2018 Sb., č. 141/2018 Sb., č. 150/2019 Sb., č. 401/2021 Sb. a č. 1/2022 Sb.)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169/2011 Sb., o stanovení pravidel tvorby čísla účtu v platebním styku</a:t>
            </a:r>
          </a:p>
          <a:p>
            <a:pPr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5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21005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II. Evropská právní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158"/>
            <a:ext cx="10515600" cy="4796357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směrnice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směrnice Evropského parlamentu a Rady 98/26/ES o neodvolatelnosti zúčtování v platebních systémech a v systémech vypořádání obchodů s cennými papíry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směrnice Evropského parlamentu a Rady 2009/110/ES o přístupu k činnosti institucí elektronických peněz, o jejím výkonu a o obezřetnostním dohledu nad touto činností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směrnice Evropského parlamentu a Rady 2014/92/EU o porovnatelnosti poplatků souvisejících s platebními účty, změně platebního účtu a přístupu k platebním účtům se základními prvky.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směrnice Evropského parlamentu a Rady (EU) 2015/2366 o platebních službách na vnitřním trhu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nařízení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2021/1230, o přeshraničních platbách v Unii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2023/1113, o informacích doprovázejících převody peněžních prostředků a některých kryptoaktiv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2015/751, o mezibankovních poplatcích za karetní platební transakce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260/2012, kterým se stanoví technické a obchodní požadavky pro úhrady a inkasa v eurech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2024/886 - okamžité platby v eurech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6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269970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Zákon o platebním styku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Platební služby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Poskytovatelé platebních služeb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Elektronické peníze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Vydavatelé elektronických peněz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Platební systémy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Práva a povinnosti při poskytování platebních služeb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Platební transakce</a:t>
            </a:r>
          </a:p>
          <a:p>
            <a:pPr marL="681037" indent="-571500"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Práva a povinnosti při vydávání elektronických peněz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7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6768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I. Platební služby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000"/>
            <a:ext cx="5105400" cy="437355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pozitivní vymezení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(§ 3 odst. 1 a 2)</a:t>
            </a:r>
          </a:p>
          <a:p>
            <a:pPr lvl="1"/>
            <a:r>
              <a:rPr lang="cs-CZ" sz="1700" dirty="0">
                <a:solidFill>
                  <a:srgbClr val="003657"/>
                </a:solidFill>
                <a:latin typeface="Silka" panose="00000500000000000000" pitchFamily="50" charset="-18"/>
              </a:rPr>
              <a:t>vložení hotovosti na účet</a:t>
            </a:r>
          </a:p>
          <a:p>
            <a:pPr lvl="1"/>
            <a:r>
              <a:rPr lang="cs-CZ" sz="1700" dirty="0">
                <a:solidFill>
                  <a:srgbClr val="003657"/>
                </a:solidFill>
                <a:latin typeface="Silka" panose="00000500000000000000" pitchFamily="50" charset="-18"/>
              </a:rPr>
              <a:t>výběr hotovosti z účtu</a:t>
            </a:r>
          </a:p>
          <a:p>
            <a:pPr lvl="1"/>
            <a:r>
              <a:rPr lang="cs-CZ" sz="1700" dirty="0">
                <a:solidFill>
                  <a:srgbClr val="003657"/>
                </a:solidFill>
                <a:latin typeface="Silka" panose="00000500000000000000" pitchFamily="50" charset="-18"/>
              </a:rPr>
              <a:t>provedení převodu peněžních prostředků</a:t>
            </a:r>
          </a:p>
          <a:p>
            <a:pPr lvl="1"/>
            <a:r>
              <a:rPr lang="cs-CZ" sz="1700" dirty="0">
                <a:solidFill>
                  <a:srgbClr val="003657"/>
                </a:solidFill>
                <a:latin typeface="Silka" panose="00000500000000000000" pitchFamily="50" charset="-18"/>
              </a:rPr>
              <a:t>služba nepřímého dání platebního příkazu</a:t>
            </a:r>
          </a:p>
          <a:p>
            <a:pPr lvl="1"/>
            <a:r>
              <a:rPr lang="cs-CZ" sz="1700" dirty="0">
                <a:solidFill>
                  <a:srgbClr val="003657"/>
                </a:solidFill>
                <a:latin typeface="Silka" panose="00000500000000000000" pitchFamily="50" charset="-18"/>
              </a:rPr>
              <a:t>služba informování o platebním účtu</a:t>
            </a:r>
          </a:p>
          <a:p>
            <a:pPr lvl="1"/>
            <a:r>
              <a:rPr lang="cs-CZ" sz="1700" dirty="0">
                <a:solidFill>
                  <a:srgbClr val="003657"/>
                </a:solidFill>
                <a:latin typeface="Silka" panose="00000500000000000000" pitchFamily="50" charset="-18"/>
              </a:rPr>
              <a:t>další činnosti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8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3F8F3B5A-61EE-86DB-7897-3C4D3909497A}"/>
              </a:ext>
            </a:extLst>
          </p:cNvPr>
          <p:cNvSpPr txBox="1">
            <a:spLocks/>
          </p:cNvSpPr>
          <p:nvPr/>
        </p:nvSpPr>
        <p:spPr>
          <a:xfrm>
            <a:off x="6007857" y="1300000"/>
            <a:ext cx="5751751" cy="4824353"/>
          </a:xfrm>
        </p:spPr>
        <p:txBody>
          <a:bodyPr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3657"/>
                </a:solidFill>
                <a:latin typeface="Silka" panose="00000500000000000000" pitchFamily="50" charset="-18"/>
              </a:rPr>
              <a:t>negativní vymezení </a:t>
            </a: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(§ 3 odst. 3)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přeprava, sběr, zpracování a doručení bankovek a mincí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směnárenská činnost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vydávání a platba prováděná prostřednictvím šeků, směnek nebo cestovních šeků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vydávání a platba prováděná prostřednictvím prostředků, které jsou určeny pouze k zaplacení zboží nebo služeb v prostorách využívaných vydavatelem prostředku nebo zboží nebo služeb úzce vymezenému okruhu dodavatelů anebo k zaplacení úzce vymezeného okruhu zboží nebo služeb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vyplacení hotovosti dodavatelem zboží nebo služby zákazníkovi při placení za zboží nebo službu nad rámec tohoto placení 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615294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II. Poskytovatelé platebních služeb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5257800" cy="417511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poskytovat platební služby jako podnikání mohou pouze (§ 5)</a:t>
            </a:r>
          </a:p>
          <a:p>
            <a:pPr marL="1023937" lvl="1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banky</a:t>
            </a:r>
          </a:p>
          <a:p>
            <a:pPr marL="1023937" lvl="1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zahraniční banky a zahraniční finanční instituce</a:t>
            </a:r>
          </a:p>
          <a:p>
            <a:pPr marL="1023937" lvl="1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spořitelní a úvěrní družstva</a:t>
            </a:r>
          </a:p>
          <a:p>
            <a:pPr marL="1023937" lvl="1" indent="-514350">
              <a:buFont typeface="+mj-lt"/>
              <a:buAutoNum type="alphaLcParenR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instituce elektronických peněz</a:t>
            </a:r>
          </a:p>
          <a:p>
            <a:pPr marL="1023937" lvl="1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zahraniční instituce elektronických peněz</a:t>
            </a:r>
          </a:p>
          <a:p>
            <a:pPr marL="1023937" lvl="1" indent="-514350">
              <a:buFont typeface="+mj-lt"/>
              <a:buAutoNum type="alphaLcParenR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vydavatelé elektronických peněz malého rozsahu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9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4E5C1365-7AB6-CA93-A960-96C7C676D73D}"/>
              </a:ext>
            </a:extLst>
          </p:cNvPr>
          <p:cNvSpPr txBox="1">
            <a:spLocks/>
          </p:cNvSpPr>
          <p:nvPr/>
        </p:nvSpPr>
        <p:spPr>
          <a:xfrm>
            <a:off x="6007858" y="1341441"/>
            <a:ext cx="5257800" cy="4751015"/>
          </a:xfr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poskytovat platební služby jako podnikání mohou pouze (§ 5)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platební instituce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zahraniční platební instituce 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poskytovatelé platebních služeb malého rozsahu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správci informací o platebním účtu 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zahraniční správci informací o platebním účtu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držitel poštovní licence</a:t>
            </a:r>
          </a:p>
          <a:p>
            <a:pPr marL="1023937" lvl="1" indent="-514350">
              <a:buFont typeface="+mj-lt"/>
              <a:buAutoNum type="alphaLcParenR" startAt="7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Česká národní banka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74238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III. Elektronické peníze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vymezení v § 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peněžní hodnota, která</a:t>
            </a:r>
          </a:p>
          <a:p>
            <a:pPr marL="971550" lvl="1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představuje pohledávku vůči tomu, kdo ji vydal,</a:t>
            </a:r>
          </a:p>
          <a:p>
            <a:pPr marL="971550" lvl="1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je uchovávaná elektronicky,</a:t>
            </a:r>
          </a:p>
          <a:p>
            <a:pPr marL="971550" lvl="1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je vydávaná proti přijetí peněžních prostředků za účelem provádění platebních transakcí, a</a:t>
            </a:r>
          </a:p>
          <a:p>
            <a:pPr marL="971550" lvl="1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je přijímána jinou osobou než tím, kdo ji vydal</a:t>
            </a:r>
          </a:p>
          <a:p>
            <a:endParaRPr lang="cs-CZ" sz="26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10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801036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IV. Vydavatelé elektronických peněz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623887" indent="-5143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vydávat elektronické peníze jako podnikání mohou pouze (§ 6)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banky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zahraniční banky a zahraniční finanční instituce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spořitelní a úvěrní družstva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instituce elektronických peněz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zahraniční instituce elektronických peněz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vydavatelé elektronických peněz malého rozsahu</a:t>
            </a:r>
          </a:p>
          <a:p>
            <a:pPr marL="1423987" lvl="2" indent="-514350"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Česká národní banka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11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70528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V. Platební systémy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761646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platební systém (§ 2 odst. 2 písm. k))</a:t>
            </a:r>
          </a:p>
          <a:p>
            <a:pPr marL="698500" lvl="1" indent="-3429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systém s jednotnými pravidly, který slouží k provádění, zúčtování nebo vypořádání platebních transakcí 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platební systém s neodvolatelností zúčtování (§ 110 a násl.)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podmínky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účastníci platebního systému s neodvolatelností zúčtování (§ 111)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taxativně vymezeno, kdo může být účastníkem</a:t>
            </a:r>
          </a:p>
          <a:p>
            <a:pPr marL="6985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například banka, spořitelní a úvěrní družstvo, obchodník s cennými papíry, Česká národní banka, provozovatel platebního systému s neodvolatelností zúčtování, ústřední protistrana, zúčtovatel, clearingová instituce, platební instituce, instituce elektronických peněz …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CERTIS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22645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VI. Práva a povinnosti při poskytování PS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smlouva o platebních službách mezi poskytovatelem a uživatelem (§ 127)</a:t>
            </a: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rámcová smlouva </a:t>
            </a: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smlouva o jednorázové platební transakci</a:t>
            </a: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poskytování služby nepřímého dání platebního příkazu</a:t>
            </a: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poskytování služby informování o platebním účtu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kogentnost (§ 128 odst. 1)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nemožnost odchýlit se v neprospěch uživatele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u uživatele, který není spotřebitelem, širší smluvní volnost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úplata (§ 130)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cs-CZ" b="1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13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08425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VI. Práva a povinnosti při poskytování PS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základní okruhy, které zákon upravuje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informační povinnosti pro poskytovatele (§ 132 a násl.)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poskytnutí x zpřístupnění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povinnosti při změně a výpovědi závazku z rámcové smlouvy (§ 152-155)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práva a povinnosti týkající se platebních transakcí </a:t>
            </a:r>
            <a:b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</a:b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156 a násl.)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práva a povinnosti související s platebním účtem (</a:t>
            </a:r>
            <a:r>
              <a:rPr lang="cs-CZ" dirty="0"/>
              <a:t>§ 197 až 214)</a:t>
            </a: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14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5183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VII. Platební transakce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Druhy platebních transakcí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Autorizace platebních transakcí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Provádění platebních transakcí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Lhůty pro provádění platebních transakcí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Náprava neautorizovaných a nesprávných platebních transakcí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15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10595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a) Druhy platebních transakcí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16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751431D-A997-4FF8-A52F-F78AB47287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370490"/>
              </p:ext>
            </p:extLst>
          </p:nvPr>
        </p:nvGraphicFramePr>
        <p:xfrm>
          <a:off x="2783632" y="1124744"/>
          <a:ext cx="6601668" cy="5334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2643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b) Autorizace platební transakce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platební transakce je autorizována, jestliže k ní plátce dal souhlas </a:t>
            </a:r>
            <a:b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</a:b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156 odst. 1)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fikce autorizace (§ 156 odst. 2)</a:t>
            </a:r>
          </a:p>
          <a:p>
            <a:pPr marL="698500" lvl="1" indent="-342900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provedení ukládá poskytovateli plátce jiný zákon bez ohledu na souhlas plátce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17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306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c) Provádění platebních transakcí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3657"/>
                </a:solidFill>
                <a:latin typeface="Silka" panose="00000500000000000000" pitchFamily="50" charset="-18"/>
              </a:rPr>
              <a:t>na základě platebního příkazu </a:t>
            </a: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(§ 158 a násl.)</a:t>
            </a:r>
          </a:p>
          <a:p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3657"/>
                </a:solidFill>
                <a:latin typeface="Silka" panose="00000500000000000000" pitchFamily="50" charset="-18"/>
              </a:rPr>
              <a:t>platebním prostředkem </a:t>
            </a: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(§ 163 a násl.)</a:t>
            </a:r>
          </a:p>
          <a:p>
            <a:pPr marL="6985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možnost zablokování</a:t>
            </a:r>
          </a:p>
          <a:p>
            <a:pPr marL="6985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povinnosti uživatele</a:t>
            </a:r>
          </a:p>
          <a:p>
            <a:pPr marL="6985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povinnosti poskytovatele</a:t>
            </a:r>
          </a:p>
          <a:p>
            <a:pPr lvl="1"/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3657"/>
                </a:solidFill>
                <a:latin typeface="Silka" panose="00000500000000000000" pitchFamily="50" charset="-18"/>
              </a:rPr>
              <a:t>silné ověření uživatele </a:t>
            </a: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(§ 223 a násl.)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18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51088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d) Lhůty pro provádění PT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59724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lhůta pro provedení platební transakce poskytovatelem plátce </a:t>
            </a:r>
            <a:b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</a:b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169)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lhůta pro provedení platební transakce poskytovatelem příjemce </a:t>
            </a:r>
            <a:b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</a:b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170)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lhůta pro provedení platební transakce v rámci jednoho poskytovatele v české měně (§ 171)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okamžité platby</a:t>
            </a:r>
          </a:p>
          <a:p>
            <a:pPr marL="698500" lvl="1" indent="-342900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 Kč prostřednictvím CERTIS</a:t>
            </a:r>
          </a:p>
          <a:p>
            <a:pPr marL="698500" lvl="1" indent="-342900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24/7/365</a:t>
            </a:r>
          </a:p>
          <a:p>
            <a:pPr marL="698500" lvl="1" indent="-342900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připsání během 3 sekund</a:t>
            </a:r>
          </a:p>
          <a:p>
            <a:pPr marL="698500" lvl="1" indent="-342900"/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19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07345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Příklad – rozdílní poskytovatelé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20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Text Box 20">
            <a:extLst>
              <a:ext uri="{FF2B5EF4-FFF2-40B4-BE49-F238E27FC236}">
                <a16:creationId xmlns:a16="http://schemas.microsoft.com/office/drawing/2014/main" id="{B66A2465-B7CD-4FE3-86B1-F83595FE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32" y="1928801"/>
            <a:ext cx="1871662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/>
          </a:bodyPr>
          <a:lstStyle/>
          <a:p>
            <a:pPr algn="ctr"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Poskytovatel </a:t>
            </a:r>
          </a:p>
          <a:p>
            <a:pPr algn="ctr"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plátce</a:t>
            </a:r>
          </a:p>
        </p:txBody>
      </p:sp>
      <p:sp>
        <p:nvSpPr>
          <p:cNvPr id="6" name="Text Box 21">
            <a:extLst>
              <a:ext uri="{FF2B5EF4-FFF2-40B4-BE49-F238E27FC236}">
                <a16:creationId xmlns:a16="http://schemas.microsoft.com/office/drawing/2014/main" id="{98EE0A3D-ABFF-4EB6-BF9F-50D7C9991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033" y="1928800"/>
            <a:ext cx="1944687" cy="857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/>
          </a:bodyPr>
          <a:lstStyle/>
          <a:p>
            <a:pPr algn="ctr"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Poskytovatel </a:t>
            </a:r>
          </a:p>
          <a:p>
            <a:pPr algn="ctr"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příjemce</a:t>
            </a:r>
          </a:p>
        </p:txBody>
      </p:sp>
      <p:sp>
        <p:nvSpPr>
          <p:cNvPr id="7" name="Text Box 22">
            <a:extLst>
              <a:ext uri="{FF2B5EF4-FFF2-40B4-BE49-F238E27FC236}">
                <a16:creationId xmlns:a16="http://schemas.microsoft.com/office/drawing/2014/main" id="{9089C305-93B2-4C15-998E-BFBA35DDE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032" y="4870437"/>
            <a:ext cx="2000250" cy="558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Příjemce</a:t>
            </a: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50485B5E-08A3-4055-ACF6-96192E9C9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094" y="4857737"/>
            <a:ext cx="1944688" cy="5715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Plátce</a:t>
            </a: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AFBD06E0-9656-447E-951B-E37BF77DB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032" y="5230800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latin typeface="Silka" panose="00000500000000000000" pitchFamily="50" charset="-18"/>
              </a:rPr>
              <a:t>smluvní vztah</a:t>
            </a:r>
          </a:p>
        </p:txBody>
      </p:sp>
      <p:sp>
        <p:nvSpPr>
          <p:cNvPr id="10" name="Text Box 28">
            <a:extLst>
              <a:ext uri="{FF2B5EF4-FFF2-40B4-BE49-F238E27FC236}">
                <a16:creationId xmlns:a16="http://schemas.microsoft.com/office/drawing/2014/main" id="{2947353A-3BC4-4ECB-AB3E-2524CDE5D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8282" y="3428988"/>
            <a:ext cx="15478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latin typeface="Silka" panose="00000500000000000000" pitchFamily="50" charset="-18"/>
              </a:rPr>
              <a:t>platební příkaz</a:t>
            </a:r>
          </a:p>
        </p:txBody>
      </p:sp>
      <p:sp>
        <p:nvSpPr>
          <p:cNvPr id="11" name="Text Box 31">
            <a:extLst>
              <a:ext uri="{FF2B5EF4-FFF2-40B4-BE49-F238E27FC236}">
                <a16:creationId xmlns:a16="http://schemas.microsoft.com/office/drawing/2014/main" id="{DC7306FB-FC34-421C-A938-9C24BEB82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08" y="1561356"/>
            <a:ext cx="2143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sz="1400" dirty="0">
                <a:latin typeface="Silka" panose="00000500000000000000" pitchFamily="50" charset="-18"/>
              </a:rPr>
              <a:t>připsání částky platební transakce na účet</a:t>
            </a: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8C9E67E3-D7DC-4216-8046-7973076F8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2032" y="3357551"/>
            <a:ext cx="1403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latin typeface="Silka" panose="00000500000000000000" pitchFamily="50" charset="-18"/>
              </a:rPr>
              <a:t>vyplacení či připsání na účet</a:t>
            </a:r>
          </a:p>
        </p:txBody>
      </p:sp>
      <p:cxnSp>
        <p:nvCxnSpPr>
          <p:cNvPr id="16" name="Přímá spojovací šipka 16">
            <a:extLst>
              <a:ext uri="{FF2B5EF4-FFF2-40B4-BE49-F238E27FC236}">
                <a16:creationId xmlns:a16="http://schemas.microsoft.com/office/drawing/2014/main" id="{C84D81BC-A17D-4C5C-BE14-2B7C6BF2073E}"/>
              </a:ext>
            </a:extLst>
          </p:cNvPr>
          <p:cNvCxnSpPr>
            <a:stCxn id="5" idx="3"/>
            <a:endCxn id="6" idx="1"/>
          </p:cNvCxnSpPr>
          <p:nvPr/>
        </p:nvCxnSpPr>
        <p:spPr bwMode="auto">
          <a:xfrm flipV="1">
            <a:off x="4467194" y="2357425"/>
            <a:ext cx="3271838" cy="476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Přímá spojovací šipka 17">
            <a:extLst>
              <a:ext uri="{FF2B5EF4-FFF2-40B4-BE49-F238E27FC236}">
                <a16:creationId xmlns:a16="http://schemas.microsoft.com/office/drawing/2014/main" id="{0403E43B-F2E8-4D3A-962D-0FB230701469}"/>
              </a:ext>
            </a:extLst>
          </p:cNvPr>
          <p:cNvCxnSpPr>
            <a:stCxn id="8" idx="0"/>
            <a:endCxn id="5" idx="2"/>
          </p:cNvCxnSpPr>
          <p:nvPr/>
        </p:nvCxnSpPr>
        <p:spPr bwMode="auto">
          <a:xfrm rot="5400000" flipH="1" flipV="1">
            <a:off x="2482026" y="3809194"/>
            <a:ext cx="2062162" cy="349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římá spojovací šipka 18">
            <a:extLst>
              <a:ext uri="{FF2B5EF4-FFF2-40B4-BE49-F238E27FC236}">
                <a16:creationId xmlns:a16="http://schemas.microsoft.com/office/drawing/2014/main" id="{2289CEEB-1494-4D73-807F-E222932C7B17}"/>
              </a:ext>
            </a:extLst>
          </p:cNvPr>
          <p:cNvCxnSpPr>
            <a:stCxn id="8" idx="3"/>
            <a:endCxn id="7" idx="1"/>
          </p:cNvCxnSpPr>
          <p:nvPr/>
        </p:nvCxnSpPr>
        <p:spPr bwMode="auto">
          <a:xfrm>
            <a:off x="4468782" y="5143487"/>
            <a:ext cx="3270250" cy="63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římá spojovací šipka 19">
            <a:extLst>
              <a:ext uri="{FF2B5EF4-FFF2-40B4-BE49-F238E27FC236}">
                <a16:creationId xmlns:a16="http://schemas.microsoft.com/office/drawing/2014/main" id="{0D113967-53F2-44D3-A823-87453446CAF4}"/>
              </a:ext>
            </a:extLst>
          </p:cNvPr>
          <p:cNvCxnSpPr>
            <a:stCxn id="6" idx="2"/>
            <a:endCxn id="7" idx="0"/>
          </p:cNvCxnSpPr>
          <p:nvPr/>
        </p:nvCxnSpPr>
        <p:spPr bwMode="auto">
          <a:xfrm rot="16200000" flipH="1">
            <a:off x="7683470" y="3814750"/>
            <a:ext cx="2084387" cy="269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081566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Příklad – stejný poskytovatel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21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Text Box 20">
            <a:extLst>
              <a:ext uri="{FF2B5EF4-FFF2-40B4-BE49-F238E27FC236}">
                <a16:creationId xmlns:a16="http://schemas.microsoft.com/office/drawing/2014/main" id="{B968694D-CE15-4B36-BB2C-63AEB745B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932" y="1547801"/>
            <a:ext cx="1871662" cy="866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 fontScale="92500" lnSpcReduction="20000"/>
          </a:bodyPr>
          <a:lstStyle/>
          <a:p>
            <a:pPr algn="ctr"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Poskytovatel </a:t>
            </a:r>
          </a:p>
          <a:p>
            <a:pPr algn="ctr"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plátce i příjemce</a:t>
            </a:r>
          </a:p>
        </p:txBody>
      </p:sp>
      <p:sp>
        <p:nvSpPr>
          <p:cNvPr id="6" name="Text Box 22">
            <a:extLst>
              <a:ext uri="{FF2B5EF4-FFF2-40B4-BE49-F238E27FC236}">
                <a16:creationId xmlns:a16="http://schemas.microsoft.com/office/drawing/2014/main" id="{1D678867-D703-4048-94B4-FE4ADE67C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4432" y="4489437"/>
            <a:ext cx="2000250" cy="558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Příjemce</a:t>
            </a: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A0280FDB-C159-4845-BE07-F2E77E3F7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9494" y="4476737"/>
            <a:ext cx="1944688" cy="5715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lka" panose="00000500000000000000" pitchFamily="50" charset="-18"/>
              </a:rPr>
              <a:t>Plátce</a:t>
            </a:r>
          </a:p>
        </p:txBody>
      </p:sp>
      <p:sp>
        <p:nvSpPr>
          <p:cNvPr id="8" name="Text Box 25">
            <a:extLst>
              <a:ext uri="{FF2B5EF4-FFF2-40B4-BE49-F238E27FC236}">
                <a16:creationId xmlns:a16="http://schemas.microsoft.com/office/drawing/2014/main" id="{A4A2F312-AA0E-4F7A-8B7E-C79DA5950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0432" y="4849800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latin typeface="Silka" panose="00000500000000000000" pitchFamily="50" charset="-18"/>
              </a:rPr>
              <a:t>smluvní vztah</a:t>
            </a:r>
          </a:p>
        </p:txBody>
      </p:sp>
      <p:sp>
        <p:nvSpPr>
          <p:cNvPr id="9" name="Text Box 28">
            <a:extLst>
              <a:ext uri="{FF2B5EF4-FFF2-40B4-BE49-F238E27FC236}">
                <a16:creationId xmlns:a16="http://schemas.microsoft.com/office/drawing/2014/main" id="{FF3DE185-7EC9-4A2C-8AC8-16487646C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2" y="3047988"/>
            <a:ext cx="15478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latin typeface="Silka" panose="00000500000000000000" pitchFamily="50" charset="-18"/>
              </a:rPr>
              <a:t>platební příkaz</a:t>
            </a:r>
          </a:p>
        </p:txBody>
      </p:sp>
      <p:sp>
        <p:nvSpPr>
          <p:cNvPr id="10" name="Text Box 32">
            <a:extLst>
              <a:ext uri="{FF2B5EF4-FFF2-40B4-BE49-F238E27FC236}">
                <a16:creationId xmlns:a16="http://schemas.microsoft.com/office/drawing/2014/main" id="{43E84C90-EB71-4395-B203-C5FF36EC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576" y="2831977"/>
            <a:ext cx="1403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dirty="0">
                <a:latin typeface="Silka" panose="00000500000000000000" pitchFamily="50" charset="-18"/>
              </a:rPr>
              <a:t>vyplacení či připsání na účet</a:t>
            </a:r>
          </a:p>
        </p:txBody>
      </p:sp>
      <p:cxnSp>
        <p:nvCxnSpPr>
          <p:cNvPr id="12" name="Přímá spojovací šipka 17">
            <a:extLst>
              <a:ext uri="{FF2B5EF4-FFF2-40B4-BE49-F238E27FC236}">
                <a16:creationId xmlns:a16="http://schemas.microsoft.com/office/drawing/2014/main" id="{31461D70-9C81-4FE7-AF44-CFF55FC243C2}"/>
              </a:ext>
            </a:extLst>
          </p:cNvPr>
          <p:cNvCxnSpPr>
            <a:stCxn id="7" idx="0"/>
            <a:endCxn id="5" idx="2"/>
          </p:cNvCxnSpPr>
          <p:nvPr/>
        </p:nvCxnSpPr>
        <p:spPr bwMode="auto">
          <a:xfrm rot="5400000" flipH="1" flipV="1">
            <a:off x="2507426" y="3428194"/>
            <a:ext cx="2062162" cy="349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Přímá spojovací šipka 18">
            <a:extLst>
              <a:ext uri="{FF2B5EF4-FFF2-40B4-BE49-F238E27FC236}">
                <a16:creationId xmlns:a16="http://schemas.microsoft.com/office/drawing/2014/main" id="{C2C7B52F-92A9-46B1-9DFA-891E76F74C79}"/>
              </a:ext>
            </a:extLst>
          </p:cNvPr>
          <p:cNvCxnSpPr>
            <a:stCxn id="7" idx="3"/>
            <a:endCxn id="6" idx="1"/>
          </p:cNvCxnSpPr>
          <p:nvPr/>
        </p:nvCxnSpPr>
        <p:spPr bwMode="auto">
          <a:xfrm>
            <a:off x="4494182" y="4762487"/>
            <a:ext cx="3270250" cy="63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Přímá spojovací šipka 20">
            <a:extLst>
              <a:ext uri="{FF2B5EF4-FFF2-40B4-BE49-F238E27FC236}">
                <a16:creationId xmlns:a16="http://schemas.microsoft.com/office/drawing/2014/main" id="{1B509C8D-E2CC-4A79-AB52-482A5A0EAE5B}"/>
              </a:ext>
            </a:extLst>
          </p:cNvPr>
          <p:cNvCxnSpPr>
            <a:stCxn id="5" idx="3"/>
            <a:endCxn id="6" idx="0"/>
          </p:cNvCxnSpPr>
          <p:nvPr/>
        </p:nvCxnSpPr>
        <p:spPr bwMode="auto">
          <a:xfrm>
            <a:off x="4492595" y="1981189"/>
            <a:ext cx="4271963" cy="2508249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562126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e) Náprava platebních transakcí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71211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neautorizovaná platební transakce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181 a 182) </a:t>
            </a:r>
          </a:p>
          <a:p>
            <a:pPr marL="698500" lvl="1" indent="-342900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povinnost poskytovatele 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vrátit účet do stavu před transakcí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vrátit částku platební transakce</a:t>
            </a:r>
          </a:p>
          <a:p>
            <a:pPr marL="698500" lvl="1" indent="-342900">
              <a:lnSpc>
                <a:spcPct val="124000"/>
              </a:lnSpc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ztráta z neautorizované platební transakce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nese plátce do částky odpovídající 50 eurům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nese plátce v plném rozsahu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nese poskytovatel v plném rozsahu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nesprávně provedená platební transakce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183 a 184)</a:t>
            </a:r>
          </a:p>
          <a:p>
            <a:pPr marL="698500" lvl="1" indent="-342900">
              <a:lnSpc>
                <a:spcPct val="134000"/>
              </a:lnSpc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povinnost napravit poskytovatele plátce nebo poskytovatele příjemce</a:t>
            </a:r>
          </a:p>
          <a:p>
            <a:pPr marL="698500" lvl="1" indent="-342900">
              <a:lnSpc>
                <a:spcPct val="134000"/>
              </a:lnSpc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62744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VIII. Práva a povinnosti při vydávání EP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smlouva o vydání elektronických peněz (§ 193 odst. 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vydání elektronických peněz (§ 193 odst. 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zpětná výměna (§ 194 až 196)</a:t>
            </a:r>
          </a:p>
          <a:p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23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0132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7702DD-BD7A-4E2A-07A3-C5F27FA90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008"/>
            <a:ext cx="10515600" cy="992057"/>
          </a:xfrm>
        </p:spPr>
        <p:txBody>
          <a:bodyPr/>
          <a:lstStyle/>
          <a:p>
            <a:r>
              <a:rPr lang="cs-CZ" dirty="0">
                <a:latin typeface="Silka" panose="00000500000000000000" pitchFamily="50" charset="-18"/>
              </a:rPr>
              <a:t>C. Pravidla tvorby čísla účtu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EC2746-9B7E-521F-F775-D7AE0261BC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331495"/>
            <a:ext cx="10515600" cy="4845468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sz="2400" dirty="0">
                <a:latin typeface="Silka" panose="00000500000000000000" pitchFamily="50" charset="-18"/>
              </a:rPr>
              <a:t>vyhláška č. 169/2011 Sb.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sz="2400" b="1" dirty="0">
                <a:latin typeface="Silka" panose="00000500000000000000" pitchFamily="50" charset="-18"/>
              </a:rPr>
              <a:t>číslo účtu</a:t>
            </a:r>
          </a:p>
          <a:p>
            <a:pPr marL="58420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cs-CZ" sz="2400" dirty="0">
                <a:latin typeface="Silka" panose="00000500000000000000" pitchFamily="50" charset="-18"/>
              </a:rPr>
              <a:t>jedinečný identifikátor</a:t>
            </a:r>
          </a:p>
          <a:p>
            <a:pPr marL="584200"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cs-CZ" sz="2400" dirty="0">
                <a:latin typeface="Silka" panose="00000500000000000000" pitchFamily="50" charset="-18"/>
              </a:rPr>
              <a:t>formáty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>
                <a:latin typeface="Silka" panose="00000500000000000000" pitchFamily="50" charset="-18"/>
              </a:rPr>
              <a:t>národní (identifikátor účtu </a:t>
            </a:r>
            <a:r>
              <a:rPr lang="cs-CZ" sz="2400" dirty="0" err="1">
                <a:latin typeface="Silka" panose="00000500000000000000" pitchFamily="50" charset="-18"/>
              </a:rPr>
              <a:t>klienta+kód</a:t>
            </a:r>
            <a:r>
              <a:rPr lang="cs-CZ" sz="2400" dirty="0">
                <a:latin typeface="Silka" panose="00000500000000000000" pitchFamily="50" charset="-18"/>
              </a:rPr>
              <a:t> platebního styku)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>
                <a:latin typeface="Silka" panose="00000500000000000000" pitchFamily="50" charset="-18"/>
              </a:rPr>
              <a:t>IBAN (</a:t>
            </a:r>
            <a:r>
              <a:rPr lang="cs-CZ" sz="2400" dirty="0" err="1">
                <a:latin typeface="Silka" panose="00000500000000000000" pitchFamily="50" charset="-18"/>
              </a:rPr>
              <a:t>CZ+kontrolní</a:t>
            </a:r>
            <a:r>
              <a:rPr lang="cs-CZ" sz="2400" dirty="0">
                <a:latin typeface="Silka" panose="00000500000000000000" pitchFamily="50" charset="-18"/>
              </a:rPr>
              <a:t> </a:t>
            </a:r>
            <a:r>
              <a:rPr lang="cs-CZ" sz="2400" dirty="0" err="1">
                <a:latin typeface="Silka" panose="00000500000000000000" pitchFamily="50" charset="-18"/>
              </a:rPr>
              <a:t>číslice+kód</a:t>
            </a:r>
            <a:r>
              <a:rPr lang="cs-CZ" sz="2400" dirty="0">
                <a:latin typeface="Silka" panose="00000500000000000000" pitchFamily="50" charset="-18"/>
              </a:rPr>
              <a:t> platebního styku+ identifikátor účtu klienta)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cs-CZ" sz="2400" dirty="0">
              <a:latin typeface="Silka" panose="00000500000000000000" pitchFamily="50" charset="-18"/>
            </a:endParaRP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cs-CZ" sz="2400" dirty="0">
              <a:latin typeface="Silka" panose="00000500000000000000" pitchFamily="50" charset="-18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cs-CZ" dirty="0">
              <a:latin typeface="Silka" panose="00000500000000000000" pitchFamily="50" charset="-18"/>
            </a:endParaRP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EC6D4F09-35B0-7A9B-AA3D-681E21A4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>
                <a:latin typeface="Silka" panose="00000500000000000000" pitchFamily="50" charset="-18"/>
              </a:rPr>
              <a:pPr/>
              <a:t>24</a:t>
            </a:fld>
            <a:endParaRPr lang="cs-CZ" dirty="0"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97236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D. Přeshraniční platby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770600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2021/1230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přeshraniční platba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elektronicky zpracovaná platební transakce z podnětu plátce nebo příjemce nebo prostřednictvím příjemce, pokud se poskytovatel platebních služeb plátce a poskytovatel platebních služeb příjemce nacházejí v různých členských státech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„poplatky“ za přeshraniční platby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platby v eurech x platby v národní měně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stejné jako za vnitrostátní platby</a:t>
            </a:r>
          </a:p>
          <a:p>
            <a:pPr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25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60836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E. Informace doprovázející převody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5118042"/>
          </a:xfrm>
        </p:spPr>
        <p:txBody>
          <a:bodyPr numCol="2"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 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2023/1113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účel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předcházení praní peněz a financování terorismu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působnost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libovolná měna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odesílání nebo přijímání poskytovatelem platebních služeb v Evropské unii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povinnost poskytovatele platebních služeb plátce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uvádění informací o plátci a příjemci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povinnost poskytovatele platebních služeb příjemce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možnost neprovedení</a:t>
            </a:r>
          </a:p>
          <a:p>
            <a:pPr marL="6985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oznámení FAÚ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obdobná pravidla také pro převod kryptoaktiv</a:t>
            </a: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2147" y="6459484"/>
            <a:ext cx="1391653" cy="174659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26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734556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F. Mezibankovní „poplatky“ za karetní transakce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Evropského parlamentu a Rady (EU) 2015/751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předmět úpravy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jednotné technické a obchodní požadavky na karetní platební transakce v rámci Evropské unie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těžiště úpravy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limity pro „poplatky“ za transakce uskutečňované debetními a kreditními kartami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spotřebitelská debetní karta max. 0,2 %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spotřebitelská kreditní karta max. 0,3 %</a:t>
            </a:r>
          </a:p>
          <a:p>
            <a:pPr marL="698500" lvl="1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2589" y="6497053"/>
            <a:ext cx="461211" cy="137090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27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72634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2BA38-8911-AADC-8588-5CDAE9B02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A8D406-3283-A502-94FE-95795A09C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G. Okamžité platby v eurech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914B43-EA20-35C6-752E-A6F1FF342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lnSpcReduction="10000"/>
          </a:bodyPr>
          <a:lstStyle/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latin typeface="Silka" panose="00000500000000000000" pitchFamily="50" charset="-18"/>
              </a:rPr>
              <a:t>nařízení Evropského parlamentu a Rady </a:t>
            </a:r>
            <a:r>
              <a:rPr lang="cs-CZ" b="1" dirty="0">
                <a:latin typeface="Silka" panose="00000500000000000000" pitchFamily="50" charset="-18"/>
              </a:rPr>
              <a:t>(EU) 2024/886</a:t>
            </a:r>
            <a:endParaRPr lang="cs-CZ" dirty="0">
              <a:latin typeface="Silka" panose="00000500000000000000" pitchFamily="50" charset="-18"/>
            </a:endParaRP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latin typeface="Silka" panose="00000500000000000000" pitchFamily="50" charset="-18"/>
              </a:rPr>
              <a:t>okamžité úhrady v eurech</a:t>
            </a: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latin typeface="Silka" panose="00000500000000000000" pitchFamily="50" charset="-18"/>
              </a:rPr>
              <a:t>dostupnost </a:t>
            </a:r>
            <a:r>
              <a:rPr lang="cs-CZ" b="1" dirty="0">
                <a:latin typeface="Silka" panose="00000500000000000000" pitchFamily="50" charset="-18"/>
              </a:rPr>
              <a:t>24/7/365</a:t>
            </a:r>
            <a:endParaRPr lang="cs-CZ" dirty="0">
              <a:latin typeface="Silka" panose="00000500000000000000" pitchFamily="50" charset="-18"/>
            </a:endParaRP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latin typeface="Silka" panose="00000500000000000000" pitchFamily="50" charset="-18"/>
              </a:rPr>
              <a:t>provedení do </a:t>
            </a:r>
            <a:r>
              <a:rPr lang="cs-CZ" b="1" dirty="0">
                <a:latin typeface="Silka" panose="00000500000000000000" pitchFamily="50" charset="-18"/>
              </a:rPr>
              <a:t>10 sekund</a:t>
            </a:r>
            <a:endParaRPr lang="cs-CZ" dirty="0">
              <a:latin typeface="Silka" panose="00000500000000000000" pitchFamily="50" charset="-18"/>
            </a:endParaRP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latin typeface="Silka" panose="00000500000000000000" pitchFamily="50" charset="-18"/>
              </a:rPr>
              <a:t>úplaty nejvýše jako za odpovídající běžnou úhradu</a:t>
            </a: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latin typeface="Silka" panose="00000500000000000000" pitchFamily="50" charset="-18"/>
              </a:rPr>
              <a:t>ověření příjemce (</a:t>
            </a:r>
            <a:r>
              <a:rPr lang="cs-CZ" b="1" dirty="0" err="1">
                <a:latin typeface="Silka" panose="00000500000000000000" pitchFamily="50" charset="-18"/>
              </a:rPr>
              <a:t>Verification</a:t>
            </a:r>
            <a:r>
              <a:rPr lang="cs-CZ" b="1" dirty="0">
                <a:latin typeface="Silka" panose="00000500000000000000" pitchFamily="50" charset="-18"/>
              </a:rPr>
              <a:t> </a:t>
            </a:r>
            <a:r>
              <a:rPr lang="cs-CZ" b="1" dirty="0" err="1">
                <a:latin typeface="Silka" panose="00000500000000000000" pitchFamily="50" charset="-18"/>
              </a:rPr>
              <a:t>of</a:t>
            </a:r>
            <a:r>
              <a:rPr lang="cs-CZ" b="1" dirty="0">
                <a:latin typeface="Silka" panose="00000500000000000000" pitchFamily="50" charset="-18"/>
              </a:rPr>
              <a:t> </a:t>
            </a:r>
            <a:r>
              <a:rPr lang="cs-CZ" b="1" dirty="0" err="1">
                <a:latin typeface="Silka" panose="00000500000000000000" pitchFamily="50" charset="-18"/>
              </a:rPr>
              <a:t>Payee</a:t>
            </a:r>
            <a:r>
              <a:rPr lang="cs-CZ" b="1" dirty="0">
                <a:latin typeface="Silka" panose="00000500000000000000" pitchFamily="50" charset="-18"/>
              </a:rPr>
              <a:t>)</a:t>
            </a:r>
            <a:endParaRPr lang="cs-CZ" dirty="0">
              <a:latin typeface="Silka" panose="00000500000000000000" pitchFamily="50" charset="-18"/>
            </a:endParaRP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latin typeface="Silka" panose="00000500000000000000" pitchFamily="50" charset="-18"/>
              </a:rPr>
              <a:t>Česká republika: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latin typeface="Silka" panose="00000500000000000000" pitchFamily="50" charset="-18"/>
              </a:rPr>
              <a:t>přijímání od </a:t>
            </a:r>
            <a:r>
              <a:rPr lang="cs-CZ" b="1" dirty="0">
                <a:latin typeface="Silka" panose="00000500000000000000" pitchFamily="50" charset="-18"/>
              </a:rPr>
              <a:t>9. ledna 2027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latin typeface="Silka" panose="00000500000000000000" pitchFamily="50" charset="-18"/>
              </a:rPr>
              <a:t>odesílání od </a:t>
            </a:r>
            <a:r>
              <a:rPr lang="cs-CZ" b="1" dirty="0">
                <a:latin typeface="Silka" panose="00000500000000000000" pitchFamily="50" charset="-18"/>
              </a:rPr>
              <a:t>9. ledna 2027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latin typeface="Silka" panose="00000500000000000000" pitchFamily="50" charset="-18"/>
              </a:rPr>
              <a:t>ověření příjemce od </a:t>
            </a:r>
            <a:r>
              <a:rPr lang="cs-CZ" b="1" dirty="0">
                <a:latin typeface="Silka" panose="00000500000000000000" pitchFamily="50" charset="-18"/>
              </a:rPr>
              <a:t>9. července 2027</a:t>
            </a:r>
            <a:endParaRPr lang="cs-CZ" dirty="0"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D9046BE-1A4E-9185-91C7-E4C2EF135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64253" y="6481011"/>
            <a:ext cx="589547" cy="153132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28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75597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2. Směnárenská činnost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Směnárenská činnost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Směnárenský obchod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Osoby oprávněné provozovat směnárenskou činnost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Regulace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579" y="6481011"/>
            <a:ext cx="846221" cy="153132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29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13706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A. Právní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zákon č. 277/2013 Sb., o směnárenské činnosti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315/2013 Sb., o směnárenské činnosti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b="1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významná novela č. 5/2019 Sb.</a:t>
            </a:r>
          </a:p>
          <a:p>
            <a:endParaRPr lang="cs-CZ" sz="2400" b="1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5285" y="6464968"/>
            <a:ext cx="958516" cy="169175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30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61389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Směnárenská činnost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směnárenská činnost (§ 2 odst. 3)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soustavná činnost provozovaná vlastním jménem a na vlastní odpovědnost za účelem dosažení zisku, která spočívá v provádění směnárenských obchodů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579" y="6432884"/>
            <a:ext cx="846221" cy="201259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31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87686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Směnárenský obchod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pozitivní vymezení (§ 2 odst. 1)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směna bankovek, mincí nebo šeků jedné měny za bankovky, mince nebo šeky jiné měny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směna bezhotovostních nebo elektronických peněz jedné měnu za bankovky, mince nebo šeky jiné měny  (dal-li plátce platební příkaz k převodu prostřednictvím příjemce provádějícího směnu)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negativní vymezení (§ 2 odst. 2)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cash </a:t>
            </a: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back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v jiné měně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DCC (</a:t>
            </a: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Dynamic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</a:t>
            </a: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Currency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</a:t>
            </a: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Conversion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)</a:t>
            </a:r>
          </a:p>
          <a:p>
            <a:pPr>
              <a:spcAft>
                <a:spcPts val="600"/>
              </a:spcAft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65836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D. Osoby oprávněné provozovat SČ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banky</a:t>
            </a:r>
          </a:p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spořitelní a úvěrní družstva</a:t>
            </a:r>
          </a:p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ČNB</a:t>
            </a:r>
          </a:p>
          <a:p>
            <a:pPr marL="342900" lvl="1" indent="-342900"/>
            <a:r>
              <a:rPr lang="cs-CZ" sz="2400" b="1" dirty="0">
                <a:solidFill>
                  <a:srgbClr val="003657"/>
                </a:solidFill>
                <a:latin typeface="Silka" panose="00000500000000000000" pitchFamily="50" charset="-18"/>
              </a:rPr>
              <a:t>směnárníci</a:t>
            </a:r>
          </a:p>
          <a:p>
            <a:pPr lvl="1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povolení k činnosti od České národní banky</a:t>
            </a:r>
          </a:p>
          <a:p>
            <a:pPr lvl="1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registr směnárníků</a:t>
            </a:r>
          </a:p>
          <a:p>
            <a:endParaRPr lang="cs-CZ" sz="24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33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439350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E. Regulace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provozovna</a:t>
            </a:r>
          </a:p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kurzovní lístek</a:t>
            </a:r>
          </a:p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informační povinnosti vůči ČNB</a:t>
            </a:r>
          </a:p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úplata</a:t>
            </a:r>
          </a:p>
          <a:p>
            <a:pPr marL="342900" lvl="1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odstoupení od smlouvy</a:t>
            </a:r>
          </a:p>
          <a:p>
            <a:pPr marL="795338" lvl="2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standardní směnárenský obchod – 3 hodiny</a:t>
            </a:r>
          </a:p>
          <a:p>
            <a:pPr marL="795338" lvl="2" indent="-342900"/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směnárenský automat – 3 pracovní dny</a:t>
            </a:r>
          </a:p>
          <a:p>
            <a:pPr marL="342900" lvl="1" indent="-342900"/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5075" y="6448926"/>
            <a:ext cx="1038726" cy="18521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34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30101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3. Krizová opatření v devizové oblasti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§ 6 krizového zákona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nouzový stav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rozhodnutí vlády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krizová opatření lze podle účelu členit na opatření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při nadměrném odlivu peněžních prostředků</a:t>
            </a:r>
          </a:p>
          <a:p>
            <a:pPr marL="698500" lvl="1" indent="-3429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při nadměrném přílivu peněžních prostředků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2589" y="6336632"/>
            <a:ext cx="461211" cy="297511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35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17167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ECA362-4E15-4EF2-83A6-092EDD46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0000"/>
            <a:ext cx="10000000" cy="900000"/>
          </a:xfrm>
        </p:spPr>
        <p:txBody>
          <a:bodyPr/>
          <a:lstStyle/>
          <a:p>
            <a:pPr algn="ctr"/>
            <a:r>
              <a:rPr lang="cs-CZ" sz="3400" dirty="0">
                <a:solidFill>
                  <a:srgbClr val="003657"/>
                </a:solidFill>
                <a:latin typeface="Silka" panose="00000500000000000000" pitchFamily="50" charset="-18"/>
              </a:rPr>
              <a:t>Finance jsou vždy až na prvním místě!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4301BC-71E4-4A67-97E7-DA74E9756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0000"/>
            <a:ext cx="10000000" cy="2700000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prof. JUDr. Radim Boháč, Ph.D.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Katedra finančního práva a finanční vědy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e-mail: bohac@prf.cuni.cz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web: www.radimbohac.cz  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tel.: +420 221 005 330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36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7342884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Vlastní 1">
      <a:majorFont>
        <a:latin typeface="Silka"/>
        <a:ea typeface=""/>
        <a:cs typeface=""/>
      </a:majorFont>
      <a:minorFont>
        <a:latin typeface="Silk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1819</Words>
  <Application>Microsoft Office PowerPoint</Application>
  <PresentationFormat>Širokoúhlá obrazovka</PresentationFormat>
  <Paragraphs>328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1" baseType="lpstr">
      <vt:lpstr>Arial</vt:lpstr>
      <vt:lpstr>Calibri</vt:lpstr>
      <vt:lpstr>Silka</vt:lpstr>
      <vt:lpstr>Wingdings</vt:lpstr>
      <vt:lpstr>Univerzita Karlova</vt:lpstr>
      <vt:lpstr>Měnové a devizové právo II</vt:lpstr>
      <vt:lpstr>Osnova</vt:lpstr>
      <vt:lpstr>1. Bezhotovostní platební styk</vt:lpstr>
      <vt:lpstr>A. Právní úprava</vt:lpstr>
      <vt:lpstr>I. Národní právní úprava</vt:lpstr>
      <vt:lpstr>II. Evropská právní úprava</vt:lpstr>
      <vt:lpstr>B. Zákon o platebním styku</vt:lpstr>
      <vt:lpstr>I. Platební služby</vt:lpstr>
      <vt:lpstr>II. Poskytovatelé platebních služeb</vt:lpstr>
      <vt:lpstr>III. Elektronické peníze</vt:lpstr>
      <vt:lpstr>IV. Vydavatelé elektronických peněz</vt:lpstr>
      <vt:lpstr>V. Platební systémy</vt:lpstr>
      <vt:lpstr>VI. Práva a povinnosti při poskytování PS</vt:lpstr>
      <vt:lpstr>VI. Práva a povinnosti při poskytování PS</vt:lpstr>
      <vt:lpstr>VII. Platební transakce</vt:lpstr>
      <vt:lpstr>a) Druhy platebních transakcí</vt:lpstr>
      <vt:lpstr>b) Autorizace platební transakce</vt:lpstr>
      <vt:lpstr>c) Provádění platebních transakcí</vt:lpstr>
      <vt:lpstr>d) Lhůty pro provádění PT</vt:lpstr>
      <vt:lpstr>Příklad – rozdílní poskytovatelé</vt:lpstr>
      <vt:lpstr>Příklad – stejný poskytovatel</vt:lpstr>
      <vt:lpstr>e) Náprava platebních transakcí </vt:lpstr>
      <vt:lpstr>VIII. Práva a povinnosti při vydávání EP</vt:lpstr>
      <vt:lpstr>C. Pravidla tvorby čísla účtu</vt:lpstr>
      <vt:lpstr>D. Přeshraniční platby</vt:lpstr>
      <vt:lpstr>E. Informace doprovázející převody</vt:lpstr>
      <vt:lpstr>F. Mezibankovní „poplatky“ za karetní transakce</vt:lpstr>
      <vt:lpstr>G. Okamžité platby v eurech</vt:lpstr>
      <vt:lpstr>2. Směnárenská činnost</vt:lpstr>
      <vt:lpstr>A. Právní úprava</vt:lpstr>
      <vt:lpstr>B. Směnárenská činnost</vt:lpstr>
      <vt:lpstr>C. Směnárenský obchod</vt:lpstr>
      <vt:lpstr>D. Osoby oprávněné provozovat SČ</vt:lpstr>
      <vt:lpstr>E. Regulace</vt:lpstr>
      <vt:lpstr>3. Krizová opatření v devizové oblasti</vt:lpstr>
      <vt:lpstr>Finance jsou vždy až na prvním místě!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Radim Boháč</cp:lastModifiedBy>
  <cp:revision>176</cp:revision>
  <dcterms:created xsi:type="dcterms:W3CDTF">2019-09-25T20:27:52Z</dcterms:created>
  <dcterms:modified xsi:type="dcterms:W3CDTF">2026-09-27T12:43:00Z</dcterms:modified>
</cp:coreProperties>
</file>