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367" r:id="rId2"/>
    <p:sldId id="368" r:id="rId3"/>
    <p:sldId id="369" r:id="rId4"/>
    <p:sldId id="370" r:id="rId5"/>
    <p:sldId id="400" r:id="rId6"/>
    <p:sldId id="371" r:id="rId7"/>
    <p:sldId id="373" r:id="rId8"/>
    <p:sldId id="374" r:id="rId9"/>
    <p:sldId id="375" r:id="rId10"/>
    <p:sldId id="376" r:id="rId11"/>
    <p:sldId id="377" r:id="rId12"/>
    <p:sldId id="401" r:id="rId13"/>
    <p:sldId id="383" r:id="rId14"/>
    <p:sldId id="384" r:id="rId15"/>
    <p:sldId id="385" r:id="rId16"/>
    <p:sldId id="387" r:id="rId17"/>
    <p:sldId id="388" r:id="rId18"/>
    <p:sldId id="389" r:id="rId19"/>
    <p:sldId id="390" r:id="rId20"/>
    <p:sldId id="391" r:id="rId21"/>
    <p:sldId id="392" r:id="rId22"/>
    <p:sldId id="393" r:id="rId23"/>
    <p:sldId id="402" r:id="rId24"/>
    <p:sldId id="394" r:id="rId25"/>
    <p:sldId id="395" r:id="rId26"/>
    <p:sldId id="399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506F"/>
    <a:srgbClr val="D4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D731C-F6FD-4BC7-AED6-B0FBE82BA197}" v="23" dt="2026-10-18T10:11:44.781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im Boháč" userId="e5098a9a-6a28-40ce-ac6e-47e9b8c9add8" providerId="ADAL" clId="{B31B2BE1-9D77-417A-8F73-5A4F590FA59D}"/>
    <pc:docChg chg="undo redo custSel addSld modSld">
      <pc:chgData name="Radim Boháč" userId="e5098a9a-6a28-40ce-ac6e-47e9b8c9add8" providerId="ADAL" clId="{B31B2BE1-9D77-417A-8F73-5A4F590FA59D}" dt="2026-10-18T10:27:58.004" v="887" actId="14100"/>
      <pc:docMkLst>
        <pc:docMk/>
      </pc:docMkLst>
      <pc:sldChg chg="modSp mod">
        <pc:chgData name="Radim Boháč" userId="e5098a9a-6a28-40ce-ac6e-47e9b8c9add8" providerId="ADAL" clId="{B31B2BE1-9D77-417A-8F73-5A4F590FA59D}" dt="2026-10-18T10:07:48.851" v="733" actId="15"/>
        <pc:sldMkLst>
          <pc:docMk/>
          <pc:sldMk cId="3899866929" sldId="370"/>
        </pc:sldMkLst>
        <pc:spChg chg="mod">
          <ac:chgData name="Radim Boháč" userId="e5098a9a-6a28-40ce-ac6e-47e9b8c9add8" providerId="ADAL" clId="{B31B2BE1-9D77-417A-8F73-5A4F590FA59D}" dt="2026-10-18T10:07:48.851" v="733" actId="15"/>
          <ac:spMkLst>
            <pc:docMk/>
            <pc:sldMk cId="3899866929" sldId="370"/>
            <ac:spMk id="3" creationId="{FA8CC2E3-78C7-401D-8B6F-791D7C471981}"/>
          </ac:spMkLst>
        </pc:spChg>
      </pc:sldChg>
      <pc:sldChg chg="modSp mod">
        <pc:chgData name="Radim Boháč" userId="e5098a9a-6a28-40ce-ac6e-47e9b8c9add8" providerId="ADAL" clId="{B31B2BE1-9D77-417A-8F73-5A4F590FA59D}" dt="2026-10-18T08:02:39.247" v="50" actId="20577"/>
        <pc:sldMkLst>
          <pc:docMk/>
          <pc:sldMk cId="2297994711" sldId="373"/>
        </pc:sldMkLst>
        <pc:spChg chg="mod">
          <ac:chgData name="Radim Boháč" userId="e5098a9a-6a28-40ce-ac6e-47e9b8c9add8" providerId="ADAL" clId="{B31B2BE1-9D77-417A-8F73-5A4F590FA59D}" dt="2026-10-18T08:02:39.247" v="50" actId="20577"/>
          <ac:spMkLst>
            <pc:docMk/>
            <pc:sldMk cId="2297994711" sldId="373"/>
            <ac:spMk id="3" creationId="{FA8CC2E3-78C7-401D-8B6F-791D7C471981}"/>
          </ac:spMkLst>
        </pc:spChg>
      </pc:sldChg>
      <pc:sldChg chg="modSp mod">
        <pc:chgData name="Radim Boháč" userId="e5098a9a-6a28-40ce-ac6e-47e9b8c9add8" providerId="ADAL" clId="{B31B2BE1-9D77-417A-8F73-5A4F590FA59D}" dt="2026-10-18T08:07:08.592" v="118" actId="20577"/>
        <pc:sldMkLst>
          <pc:docMk/>
          <pc:sldMk cId="143503432" sldId="376"/>
        </pc:sldMkLst>
        <pc:spChg chg="mod">
          <ac:chgData name="Radim Boháč" userId="e5098a9a-6a28-40ce-ac6e-47e9b8c9add8" providerId="ADAL" clId="{B31B2BE1-9D77-417A-8F73-5A4F590FA59D}" dt="2026-10-18T08:07:08.592" v="118" actId="20577"/>
          <ac:spMkLst>
            <pc:docMk/>
            <pc:sldMk cId="143503432" sldId="376"/>
            <ac:spMk id="3" creationId="{FA8CC2E3-78C7-401D-8B6F-791D7C471981}"/>
          </ac:spMkLst>
        </pc:spChg>
      </pc:sldChg>
      <pc:sldChg chg="modSp mod">
        <pc:chgData name="Radim Boháč" userId="e5098a9a-6a28-40ce-ac6e-47e9b8c9add8" providerId="ADAL" clId="{B31B2BE1-9D77-417A-8F73-5A4F590FA59D}" dt="2026-10-18T10:11:44.781" v="762"/>
        <pc:sldMkLst>
          <pc:docMk/>
          <pc:sldMk cId="2068002721" sldId="377"/>
        </pc:sldMkLst>
        <pc:spChg chg="mod">
          <ac:chgData name="Radim Boháč" userId="e5098a9a-6a28-40ce-ac6e-47e9b8c9add8" providerId="ADAL" clId="{B31B2BE1-9D77-417A-8F73-5A4F590FA59D}" dt="2026-10-18T09:58:49.499" v="469" actId="20577"/>
          <ac:spMkLst>
            <pc:docMk/>
            <pc:sldMk cId="2068002721" sldId="377"/>
            <ac:spMk id="3" creationId="{FA8CC2E3-78C7-401D-8B6F-791D7C471981}"/>
          </ac:spMkLst>
        </pc:spChg>
        <pc:spChg chg="mod">
          <ac:chgData name="Radim Boháč" userId="e5098a9a-6a28-40ce-ac6e-47e9b8c9add8" providerId="ADAL" clId="{B31B2BE1-9D77-417A-8F73-5A4F590FA59D}" dt="2026-10-18T10:11:44.781" v="762"/>
          <ac:spMkLst>
            <pc:docMk/>
            <pc:sldMk cId="2068002721" sldId="377"/>
            <ac:spMk id="5" creationId="{FA8CC2E3-78C7-401D-8B6F-791D7C471981}"/>
          </ac:spMkLst>
        </pc:spChg>
      </pc:sldChg>
      <pc:sldChg chg="modSp mod">
        <pc:chgData name="Radim Boháč" userId="e5098a9a-6a28-40ce-ac6e-47e9b8c9add8" providerId="ADAL" clId="{B31B2BE1-9D77-417A-8F73-5A4F590FA59D}" dt="2026-10-18T09:51:36.225" v="322" actId="20577"/>
        <pc:sldMkLst>
          <pc:docMk/>
          <pc:sldMk cId="2367729615" sldId="383"/>
        </pc:sldMkLst>
        <pc:spChg chg="mod">
          <ac:chgData name="Radim Boháč" userId="e5098a9a-6a28-40ce-ac6e-47e9b8c9add8" providerId="ADAL" clId="{B31B2BE1-9D77-417A-8F73-5A4F590FA59D}" dt="2026-10-18T09:50:54.114" v="295" actId="20577"/>
          <ac:spMkLst>
            <pc:docMk/>
            <pc:sldMk cId="2367729615" sldId="383"/>
            <ac:spMk id="2" creationId="{D07FEA68-5791-497A-AEE0-AD22E4D52440}"/>
          </ac:spMkLst>
        </pc:spChg>
        <pc:spChg chg="mod">
          <ac:chgData name="Radim Boháč" userId="e5098a9a-6a28-40ce-ac6e-47e9b8c9add8" providerId="ADAL" clId="{B31B2BE1-9D77-417A-8F73-5A4F590FA59D}" dt="2026-10-18T09:51:36.225" v="322" actId="20577"/>
          <ac:spMkLst>
            <pc:docMk/>
            <pc:sldMk cId="2367729615" sldId="383"/>
            <ac:spMk id="3" creationId="{FA8CC2E3-78C7-401D-8B6F-791D7C471981}"/>
          </ac:spMkLst>
        </pc:spChg>
      </pc:sldChg>
      <pc:sldChg chg="modSp mod">
        <pc:chgData name="Radim Boháč" userId="e5098a9a-6a28-40ce-ac6e-47e9b8c9add8" providerId="ADAL" clId="{B31B2BE1-9D77-417A-8F73-5A4F590FA59D}" dt="2026-10-18T09:52:53.993" v="361" actId="20577"/>
        <pc:sldMkLst>
          <pc:docMk/>
          <pc:sldMk cId="1101383344" sldId="384"/>
        </pc:sldMkLst>
        <pc:spChg chg="mod">
          <ac:chgData name="Radim Boháč" userId="e5098a9a-6a28-40ce-ac6e-47e9b8c9add8" providerId="ADAL" clId="{B31B2BE1-9D77-417A-8F73-5A4F590FA59D}" dt="2026-10-18T09:52:13.356" v="334" actId="20577"/>
          <ac:spMkLst>
            <pc:docMk/>
            <pc:sldMk cId="1101383344" sldId="384"/>
            <ac:spMk id="2" creationId="{D07FEA68-5791-497A-AEE0-AD22E4D52440}"/>
          </ac:spMkLst>
        </pc:spChg>
        <pc:spChg chg="mod">
          <ac:chgData name="Radim Boháč" userId="e5098a9a-6a28-40ce-ac6e-47e9b8c9add8" providerId="ADAL" clId="{B31B2BE1-9D77-417A-8F73-5A4F590FA59D}" dt="2026-10-18T09:52:53.993" v="361" actId="20577"/>
          <ac:spMkLst>
            <pc:docMk/>
            <pc:sldMk cId="1101383344" sldId="384"/>
            <ac:spMk id="3" creationId="{FA8CC2E3-78C7-401D-8B6F-791D7C471981}"/>
          </ac:spMkLst>
        </pc:spChg>
      </pc:sldChg>
      <pc:sldChg chg="modSp mod">
        <pc:chgData name="Radim Boháč" userId="e5098a9a-6a28-40ce-ac6e-47e9b8c9add8" providerId="ADAL" clId="{B31B2BE1-9D77-417A-8F73-5A4F590FA59D}" dt="2026-10-18T10:23:41.542" v="869" actId="20577"/>
        <pc:sldMkLst>
          <pc:docMk/>
          <pc:sldMk cId="2974789382" sldId="387"/>
        </pc:sldMkLst>
        <pc:spChg chg="mod">
          <ac:chgData name="Radim Boháč" userId="e5098a9a-6a28-40ce-ac6e-47e9b8c9add8" providerId="ADAL" clId="{B31B2BE1-9D77-417A-8F73-5A4F590FA59D}" dt="2026-10-18T10:23:41.542" v="869" actId="20577"/>
          <ac:spMkLst>
            <pc:docMk/>
            <pc:sldMk cId="2974789382" sldId="387"/>
            <ac:spMk id="3" creationId="{FA8CC2E3-78C7-401D-8B6F-791D7C471981}"/>
          </ac:spMkLst>
        </pc:spChg>
      </pc:sldChg>
      <pc:sldChg chg="delSp modSp modTransition modAnim">
        <pc:chgData name="Radim Boháč" userId="e5098a9a-6a28-40ce-ac6e-47e9b8c9add8" providerId="ADAL" clId="{B31B2BE1-9D77-417A-8F73-5A4F590FA59D}" dt="2026-10-18T07:24:03.133" v="23" actId="27636"/>
        <pc:sldMkLst>
          <pc:docMk/>
          <pc:sldMk cId="2287703242" sldId="391"/>
        </pc:sldMkLst>
        <pc:graphicFrameChg chg="mod">
          <ac:chgData name="Radim Boháč" userId="e5098a9a-6a28-40ce-ac6e-47e9b8c9add8" providerId="ADAL" clId="{B31B2BE1-9D77-417A-8F73-5A4F590FA59D}" dt="2026-10-18T07:24:03.133" v="23" actId="27636"/>
          <ac:graphicFrameMkLst>
            <pc:docMk/>
            <pc:sldMk cId="2287703242" sldId="391"/>
            <ac:graphicFrameMk id="5" creationId="{00000000-0000-0000-0000-000000000000}"/>
          </ac:graphicFrameMkLst>
        </pc:graphicFrameChg>
      </pc:sldChg>
      <pc:sldChg chg="modSp mod">
        <pc:chgData name="Radim Boháč" userId="e5098a9a-6a28-40ce-ac6e-47e9b8c9add8" providerId="ADAL" clId="{B31B2BE1-9D77-417A-8F73-5A4F590FA59D}" dt="2026-10-18T09:57:42.891" v="427" actId="20577"/>
        <pc:sldMkLst>
          <pc:docMk/>
          <pc:sldMk cId="880115731" sldId="392"/>
        </pc:sldMkLst>
        <pc:graphicFrameChg chg="mod modGraphic">
          <ac:chgData name="Radim Boháč" userId="e5098a9a-6a28-40ce-ac6e-47e9b8c9add8" providerId="ADAL" clId="{B31B2BE1-9D77-417A-8F73-5A4F590FA59D}" dt="2026-10-18T09:57:42.891" v="427" actId="20577"/>
          <ac:graphicFrameMkLst>
            <pc:docMk/>
            <pc:sldMk cId="880115731" sldId="392"/>
            <ac:graphicFrameMk id="5" creationId="{00000000-0000-0000-0000-000000000000}"/>
          </ac:graphicFrameMkLst>
        </pc:graphicFrameChg>
      </pc:sldChg>
      <pc:sldChg chg="modSp mod">
        <pc:chgData name="Radim Boháč" userId="e5098a9a-6a28-40ce-ac6e-47e9b8c9add8" providerId="ADAL" clId="{B31B2BE1-9D77-417A-8F73-5A4F590FA59D}" dt="2026-10-18T10:11:55.163" v="768" actId="20577"/>
        <pc:sldMkLst>
          <pc:docMk/>
          <pc:sldMk cId="1828007357" sldId="394"/>
        </pc:sldMkLst>
        <pc:spChg chg="mod">
          <ac:chgData name="Radim Boháč" userId="e5098a9a-6a28-40ce-ac6e-47e9b8c9add8" providerId="ADAL" clId="{B31B2BE1-9D77-417A-8F73-5A4F590FA59D}" dt="2026-10-18T10:11:55.163" v="768" actId="20577"/>
          <ac:spMkLst>
            <pc:docMk/>
            <pc:sldMk cId="1828007357" sldId="394"/>
            <ac:spMk id="2" creationId="{D07FEA68-5791-497A-AEE0-AD22E4D52440}"/>
          </ac:spMkLst>
        </pc:spChg>
      </pc:sldChg>
      <pc:sldChg chg="modSp mod">
        <pc:chgData name="Radim Boháč" userId="e5098a9a-6a28-40ce-ac6e-47e9b8c9add8" providerId="ADAL" clId="{B31B2BE1-9D77-417A-8F73-5A4F590FA59D}" dt="2026-10-18T10:11:58.584" v="769" actId="20577"/>
        <pc:sldMkLst>
          <pc:docMk/>
          <pc:sldMk cId="1625956451" sldId="395"/>
        </pc:sldMkLst>
        <pc:spChg chg="mod">
          <ac:chgData name="Radim Boháč" userId="e5098a9a-6a28-40ce-ac6e-47e9b8c9add8" providerId="ADAL" clId="{B31B2BE1-9D77-417A-8F73-5A4F590FA59D}" dt="2026-10-18T10:11:58.584" v="769" actId="20577"/>
          <ac:spMkLst>
            <pc:docMk/>
            <pc:sldMk cId="1625956451" sldId="395"/>
            <ac:spMk id="2" creationId="{D07FEA68-5791-497A-AEE0-AD22E4D52440}"/>
          </ac:spMkLst>
        </pc:spChg>
      </pc:sldChg>
      <pc:sldChg chg="modSp mod">
        <pc:chgData name="Radim Boháč" userId="e5098a9a-6a28-40ce-ac6e-47e9b8c9add8" providerId="ADAL" clId="{B31B2BE1-9D77-417A-8F73-5A4F590FA59D}" dt="2026-10-18T10:07:04.107" v="713" actId="20577"/>
        <pc:sldMkLst>
          <pc:docMk/>
          <pc:sldMk cId="2181192523" sldId="400"/>
        </pc:sldMkLst>
        <pc:spChg chg="mod">
          <ac:chgData name="Radim Boháč" userId="e5098a9a-6a28-40ce-ac6e-47e9b8c9add8" providerId="ADAL" clId="{B31B2BE1-9D77-417A-8F73-5A4F590FA59D}" dt="2026-10-18T10:07:04.107" v="713" actId="20577"/>
          <ac:spMkLst>
            <pc:docMk/>
            <pc:sldMk cId="2181192523" sldId="400"/>
            <ac:spMk id="3" creationId="{FA8CC2E3-78C7-401D-8B6F-791D7C471981}"/>
          </ac:spMkLst>
        </pc:spChg>
      </pc:sldChg>
      <pc:sldChg chg="modSp mod">
        <pc:chgData name="Radim Boháč" userId="e5098a9a-6a28-40ce-ac6e-47e9b8c9add8" providerId="ADAL" clId="{B31B2BE1-9D77-417A-8F73-5A4F590FA59D}" dt="2026-10-18T10:26:59.240" v="870" actId="20577"/>
        <pc:sldMkLst>
          <pc:docMk/>
          <pc:sldMk cId="4218783220" sldId="401"/>
        </pc:sldMkLst>
        <pc:spChg chg="mod">
          <ac:chgData name="Radim Boháč" userId="e5098a9a-6a28-40ce-ac6e-47e9b8c9add8" providerId="ADAL" clId="{B31B2BE1-9D77-417A-8F73-5A4F590FA59D}" dt="2026-10-18T10:26:59.240" v="870" actId="20577"/>
          <ac:spMkLst>
            <pc:docMk/>
            <pc:sldMk cId="4218783220" sldId="401"/>
            <ac:spMk id="3" creationId="{FA8CC2E3-78C7-401D-8B6F-791D7C471981}"/>
          </ac:spMkLst>
        </pc:spChg>
      </pc:sldChg>
      <pc:sldChg chg="modSp new mod">
        <pc:chgData name="Radim Boháč" userId="e5098a9a-6a28-40ce-ac6e-47e9b8c9add8" providerId="ADAL" clId="{B31B2BE1-9D77-417A-8F73-5A4F590FA59D}" dt="2026-10-18T10:27:58.004" v="887" actId="14100"/>
        <pc:sldMkLst>
          <pc:docMk/>
          <pc:sldMk cId="626582451" sldId="402"/>
        </pc:sldMkLst>
        <pc:spChg chg="mod">
          <ac:chgData name="Radim Boháč" userId="e5098a9a-6a28-40ce-ac6e-47e9b8c9add8" providerId="ADAL" clId="{B31B2BE1-9D77-417A-8F73-5A4F590FA59D}" dt="2026-10-18T10:27:58.004" v="887" actId="14100"/>
          <ac:spMkLst>
            <pc:docMk/>
            <pc:sldMk cId="626582451" sldId="402"/>
            <ac:spMk id="2" creationId="{FB22CC88-9B7F-1863-DCED-7B0D5FF4CAFA}"/>
          </ac:spMkLst>
        </pc:spChg>
        <pc:spChg chg="mod">
          <ac:chgData name="Radim Boháč" userId="e5098a9a-6a28-40ce-ac6e-47e9b8c9add8" providerId="ADAL" clId="{B31B2BE1-9D77-417A-8F73-5A4F590FA59D}" dt="2026-10-18T10:11:11.771" v="760" actId="27636"/>
          <ac:spMkLst>
            <pc:docMk/>
            <pc:sldMk cId="626582451" sldId="402"/>
            <ac:spMk id="3" creationId="{78062F47-0BEA-18D3-1F6C-2505AE6C819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BB7B7-ADB1-4548-B1DC-5139C8E0F2B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 sz="2000">
            <a:latin typeface="Arial"/>
          </a:endParaRPr>
        </a:p>
      </dgm:t>
    </dgm:pt>
    <dgm:pt modelId="{1DB3E167-4125-4D4F-A936-7BCFCE2B8C20}">
      <dgm:prSet phldrT="[Text]"/>
      <dgm:spPr/>
      <dgm:t>
        <a:bodyPr/>
        <a:lstStyle/>
        <a:p>
          <a:r>
            <a:rPr lang="cs-CZ" sz="2000" dirty="0">
              <a:latin typeface="Arial"/>
            </a:rPr>
            <a:t>Subjekty finanční správy</a:t>
          </a:r>
        </a:p>
      </dgm:t>
    </dgm:pt>
    <dgm:pt modelId="{1C1D12F8-B82C-4528-BF3D-776AE7114C61}" type="parTrans" cxnId="{804F3265-22F7-46F1-98B9-C50830E967A5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01D5D7C7-76F2-4323-9749-2870508BC931}" type="sibTrans" cxnId="{804F3265-22F7-46F1-98B9-C50830E967A5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9DCDAF96-56CE-4C27-A000-755F69E58972}">
      <dgm:prSet phldrT="[Text]"/>
      <dgm:spPr/>
      <dgm:t>
        <a:bodyPr/>
        <a:lstStyle/>
        <a:p>
          <a:r>
            <a:rPr lang="cs-CZ" sz="2000">
              <a:latin typeface="Arial"/>
            </a:rPr>
            <a:t>regulace (MF)</a:t>
          </a:r>
        </a:p>
      </dgm:t>
    </dgm:pt>
    <dgm:pt modelId="{64BE40F2-6AA7-42D6-8BAA-2D853B8EBBD3}" type="parTrans" cxnId="{2C3F7639-B84A-43C5-BF6A-D72B0C9AF5C5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1DCA7208-76C6-4EA1-B815-C932093C0A20}" type="sibTrans" cxnId="{2C3F7639-B84A-43C5-BF6A-D72B0C9AF5C5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E666E1D8-FC1A-40B4-A85A-317B24D87901}">
      <dgm:prSet phldrT="[Text]"/>
      <dgm:spPr/>
      <dgm:t>
        <a:bodyPr/>
        <a:lstStyle/>
        <a:p>
          <a:r>
            <a:rPr lang="cs-CZ" sz="2000">
              <a:latin typeface="Arial"/>
            </a:rPr>
            <a:t>Poskytovatelé finančních služeb</a:t>
          </a:r>
        </a:p>
      </dgm:t>
    </dgm:pt>
    <dgm:pt modelId="{344BACE7-6A82-412E-8A39-D0822B0325CB}" type="parTrans" cxnId="{6A5C6C0D-96D8-4573-AC91-773EADD70361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8EF0B3D5-FEB9-4D27-A29A-50EA85B8E6C6}" type="sibTrans" cxnId="{6A5C6C0D-96D8-4573-AC91-773EADD70361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5098C78F-1124-419E-B75D-B8AAC37680EC}">
      <dgm:prSet phldrT="[Text]"/>
      <dgm:spPr/>
      <dgm:t>
        <a:bodyPr/>
        <a:lstStyle/>
        <a:p>
          <a:r>
            <a:rPr lang="cs-CZ" sz="2000">
              <a:latin typeface="Arial"/>
            </a:rPr>
            <a:t>finanční instituce</a:t>
          </a:r>
        </a:p>
      </dgm:t>
    </dgm:pt>
    <dgm:pt modelId="{A647ECDE-3471-48AC-8F6A-019F8D88E9C7}" type="parTrans" cxnId="{45D1AFA9-3A54-4367-AB63-FBFCA2AE75F2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2B4BBA66-CCE9-4613-AFCE-0F1C5F950776}" type="sibTrans" cxnId="{45D1AFA9-3A54-4367-AB63-FBFCA2AE75F2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2B7533CF-A7DD-4B1F-B3E6-D1A18983C0C7}">
      <dgm:prSet phldrT="[Text]"/>
      <dgm:spPr/>
      <dgm:t>
        <a:bodyPr/>
        <a:lstStyle/>
        <a:p>
          <a:r>
            <a:rPr lang="cs-CZ" sz="2000">
              <a:latin typeface="Arial"/>
            </a:rPr>
            <a:t>Uživatelé finančních služeb</a:t>
          </a:r>
        </a:p>
      </dgm:t>
    </dgm:pt>
    <dgm:pt modelId="{A95463F1-B6AA-4D24-80FF-17C9458F2C7A}" type="parTrans" cxnId="{41560868-B5C6-4168-B0D5-7CA4CE4AC6B1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74A4C010-E185-4182-93BB-CD2898B22090}" type="sibTrans" cxnId="{41560868-B5C6-4168-B0D5-7CA4CE4AC6B1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FF877ED4-CBAB-4F50-961D-2C1F9A6475E8}">
      <dgm:prSet phldrT="[Text]"/>
      <dgm:spPr/>
      <dgm:t>
        <a:bodyPr/>
        <a:lstStyle/>
        <a:p>
          <a:r>
            <a:rPr lang="cs-CZ" sz="2000">
              <a:latin typeface="Arial"/>
            </a:rPr>
            <a:t>vkladatelé</a:t>
          </a:r>
        </a:p>
      </dgm:t>
    </dgm:pt>
    <dgm:pt modelId="{E21BFFB3-0F6A-4F8C-97AF-7BF29E430C50}" type="parTrans" cxnId="{433345EB-7E54-4E3C-A4F3-D31F47D1AD4F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1587A14E-D667-4534-948C-5955AEF1625D}" type="sibTrans" cxnId="{433345EB-7E54-4E3C-A4F3-D31F47D1AD4F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4BE6AEC4-4383-4D24-859D-E41FE31AD656}">
      <dgm:prSet phldrT="[Text]"/>
      <dgm:spPr/>
      <dgm:t>
        <a:bodyPr/>
        <a:lstStyle/>
        <a:p>
          <a:r>
            <a:rPr lang="cs-CZ" sz="2000">
              <a:latin typeface="Arial"/>
            </a:rPr>
            <a:t>investoři</a:t>
          </a:r>
        </a:p>
      </dgm:t>
    </dgm:pt>
    <dgm:pt modelId="{4FB0F10A-4327-4B44-8BAB-F1EC972C732A}" type="parTrans" cxnId="{C6FDF10A-E036-4615-8006-AA966EBFC509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D900C647-4E23-428D-A52D-3B9CB862458B}" type="sibTrans" cxnId="{C6FDF10A-E036-4615-8006-AA966EBFC509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25E4EEAD-9588-4712-B783-77149B6D4895}">
      <dgm:prSet phldrT="[Text]"/>
      <dgm:spPr/>
      <dgm:t>
        <a:bodyPr/>
        <a:lstStyle/>
        <a:p>
          <a:r>
            <a:rPr lang="cs-CZ" sz="2000">
              <a:latin typeface="Arial"/>
            </a:rPr>
            <a:t>emitenti…</a:t>
          </a:r>
        </a:p>
      </dgm:t>
    </dgm:pt>
    <dgm:pt modelId="{588412CA-305D-4202-94F6-8EE463F40811}" type="parTrans" cxnId="{8992A030-B741-437F-AEF3-C11EFB0D9781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5C1601E8-4F4A-4C33-B52A-FD3E0A0705F6}" type="sibTrans" cxnId="{8992A030-B741-437F-AEF3-C11EFB0D9781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0548197E-99AB-440D-88FD-3E2C91D603CF}">
      <dgm:prSet phldrT="[Text]"/>
      <dgm:spPr/>
      <dgm:t>
        <a:bodyPr/>
        <a:lstStyle/>
        <a:p>
          <a:r>
            <a:rPr lang="cs-CZ" sz="2000" dirty="0">
              <a:latin typeface="Arial"/>
            </a:rPr>
            <a:t>dohled (ČNB)</a:t>
          </a:r>
        </a:p>
      </dgm:t>
    </dgm:pt>
    <dgm:pt modelId="{3930D620-8E4E-4EED-9C17-B39D2E58CD43}" type="parTrans" cxnId="{8FAB998D-7D06-4B17-ADE1-BCF819FBAAC9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DD71CE77-826B-4227-8BBA-D90004C460D4}" type="sibTrans" cxnId="{8FAB998D-7D06-4B17-ADE1-BCF819FBAAC9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7029C1F9-A2DE-474F-AAFA-7592F2EF9711}" type="pres">
      <dgm:prSet presAssocID="{E08BB7B7-ADB1-4548-B1DC-5139C8E0F2BA}" presName="Name0" presStyleCnt="0">
        <dgm:presLayoutVars>
          <dgm:dir/>
          <dgm:animLvl val="lvl"/>
          <dgm:resizeHandles val="exact"/>
        </dgm:presLayoutVars>
      </dgm:prSet>
      <dgm:spPr/>
    </dgm:pt>
    <dgm:pt modelId="{5A2DE6BC-C304-4BD8-A321-323CC03D51E5}" type="pres">
      <dgm:prSet presAssocID="{1DB3E167-4125-4D4F-A936-7BCFCE2B8C20}" presName="composite" presStyleCnt="0"/>
      <dgm:spPr/>
    </dgm:pt>
    <dgm:pt modelId="{7E1F31A6-7EC4-4FED-AEC1-21DFED4CA248}" type="pres">
      <dgm:prSet presAssocID="{1DB3E167-4125-4D4F-A936-7BCFCE2B8C2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2B25085-511D-487C-A245-9AAFE24C4A95}" type="pres">
      <dgm:prSet presAssocID="{1DB3E167-4125-4D4F-A936-7BCFCE2B8C20}" presName="desTx" presStyleLbl="alignAccFollowNode1" presStyleIdx="0" presStyleCnt="3">
        <dgm:presLayoutVars>
          <dgm:bulletEnabled val="1"/>
        </dgm:presLayoutVars>
      </dgm:prSet>
      <dgm:spPr/>
    </dgm:pt>
    <dgm:pt modelId="{09A755D3-9592-4A16-8130-1CEFB4E2C56E}" type="pres">
      <dgm:prSet presAssocID="{01D5D7C7-76F2-4323-9749-2870508BC931}" presName="space" presStyleCnt="0"/>
      <dgm:spPr/>
    </dgm:pt>
    <dgm:pt modelId="{59768826-646A-40C0-9264-651F28168802}" type="pres">
      <dgm:prSet presAssocID="{E666E1D8-FC1A-40B4-A85A-317B24D87901}" presName="composite" presStyleCnt="0"/>
      <dgm:spPr/>
    </dgm:pt>
    <dgm:pt modelId="{5AB0BA9D-AA29-427F-B63B-5AEEF834AD23}" type="pres">
      <dgm:prSet presAssocID="{E666E1D8-FC1A-40B4-A85A-317B24D8790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CD70C3F-DC34-4325-96F1-F7A95161312C}" type="pres">
      <dgm:prSet presAssocID="{E666E1D8-FC1A-40B4-A85A-317B24D87901}" presName="desTx" presStyleLbl="alignAccFollowNode1" presStyleIdx="1" presStyleCnt="3">
        <dgm:presLayoutVars>
          <dgm:bulletEnabled val="1"/>
        </dgm:presLayoutVars>
      </dgm:prSet>
      <dgm:spPr/>
    </dgm:pt>
    <dgm:pt modelId="{A0384FDC-709D-4C71-9699-6E2DEADEF0C5}" type="pres">
      <dgm:prSet presAssocID="{8EF0B3D5-FEB9-4D27-A29A-50EA85B8E6C6}" presName="space" presStyleCnt="0"/>
      <dgm:spPr/>
    </dgm:pt>
    <dgm:pt modelId="{6F21245B-7065-4740-8CBB-0F27FE92BD86}" type="pres">
      <dgm:prSet presAssocID="{2B7533CF-A7DD-4B1F-B3E6-D1A18983C0C7}" presName="composite" presStyleCnt="0"/>
      <dgm:spPr/>
    </dgm:pt>
    <dgm:pt modelId="{4E4ABD0F-2BD5-4B60-A760-AB29C25D2712}" type="pres">
      <dgm:prSet presAssocID="{2B7533CF-A7DD-4B1F-B3E6-D1A18983C0C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370214D-0A55-4812-B90E-8454BB8A94BE}" type="pres">
      <dgm:prSet presAssocID="{2B7533CF-A7DD-4B1F-B3E6-D1A18983C0C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49C7304-3A70-4199-BB21-D6DE8A598B67}" type="presOf" srcId="{4BE6AEC4-4383-4D24-859D-E41FE31AD656}" destId="{7370214D-0A55-4812-B90E-8454BB8A94BE}" srcOrd="0" destOrd="1" presId="urn:microsoft.com/office/officeart/2005/8/layout/hList1"/>
    <dgm:cxn modelId="{C6FDF10A-E036-4615-8006-AA966EBFC509}" srcId="{2B7533CF-A7DD-4B1F-B3E6-D1A18983C0C7}" destId="{4BE6AEC4-4383-4D24-859D-E41FE31AD656}" srcOrd="1" destOrd="0" parTransId="{4FB0F10A-4327-4B44-8BAB-F1EC972C732A}" sibTransId="{D900C647-4E23-428D-A52D-3B9CB862458B}"/>
    <dgm:cxn modelId="{6A5C6C0D-96D8-4573-AC91-773EADD70361}" srcId="{E08BB7B7-ADB1-4548-B1DC-5139C8E0F2BA}" destId="{E666E1D8-FC1A-40B4-A85A-317B24D87901}" srcOrd="1" destOrd="0" parTransId="{344BACE7-6A82-412E-8A39-D0822B0325CB}" sibTransId="{8EF0B3D5-FEB9-4D27-A29A-50EA85B8E6C6}"/>
    <dgm:cxn modelId="{E5554615-4566-492C-BC11-C9526E93AAE0}" type="presOf" srcId="{E666E1D8-FC1A-40B4-A85A-317B24D87901}" destId="{5AB0BA9D-AA29-427F-B63B-5AEEF834AD23}" srcOrd="0" destOrd="0" presId="urn:microsoft.com/office/officeart/2005/8/layout/hList1"/>
    <dgm:cxn modelId="{A4E2F62A-E02C-4002-BAB9-2F7560954589}" type="presOf" srcId="{9DCDAF96-56CE-4C27-A000-755F69E58972}" destId="{F2B25085-511D-487C-A245-9AAFE24C4A95}" srcOrd="0" destOrd="0" presId="urn:microsoft.com/office/officeart/2005/8/layout/hList1"/>
    <dgm:cxn modelId="{8992A030-B741-437F-AEF3-C11EFB0D9781}" srcId="{2B7533CF-A7DD-4B1F-B3E6-D1A18983C0C7}" destId="{25E4EEAD-9588-4712-B783-77149B6D4895}" srcOrd="2" destOrd="0" parTransId="{588412CA-305D-4202-94F6-8EE463F40811}" sibTransId="{5C1601E8-4F4A-4C33-B52A-FD3E0A0705F6}"/>
    <dgm:cxn modelId="{2C3F7639-B84A-43C5-BF6A-D72B0C9AF5C5}" srcId="{1DB3E167-4125-4D4F-A936-7BCFCE2B8C20}" destId="{9DCDAF96-56CE-4C27-A000-755F69E58972}" srcOrd="0" destOrd="0" parTransId="{64BE40F2-6AA7-42D6-8BAA-2D853B8EBBD3}" sibTransId="{1DCA7208-76C6-4EA1-B815-C932093C0A20}"/>
    <dgm:cxn modelId="{804F3265-22F7-46F1-98B9-C50830E967A5}" srcId="{E08BB7B7-ADB1-4548-B1DC-5139C8E0F2BA}" destId="{1DB3E167-4125-4D4F-A936-7BCFCE2B8C20}" srcOrd="0" destOrd="0" parTransId="{1C1D12F8-B82C-4528-BF3D-776AE7114C61}" sibTransId="{01D5D7C7-76F2-4323-9749-2870508BC931}"/>
    <dgm:cxn modelId="{41560868-B5C6-4168-B0D5-7CA4CE4AC6B1}" srcId="{E08BB7B7-ADB1-4548-B1DC-5139C8E0F2BA}" destId="{2B7533CF-A7DD-4B1F-B3E6-D1A18983C0C7}" srcOrd="2" destOrd="0" parTransId="{A95463F1-B6AA-4D24-80FF-17C9458F2C7A}" sibTransId="{74A4C010-E185-4182-93BB-CD2898B22090}"/>
    <dgm:cxn modelId="{33DB6A4D-C2E8-4DAA-9379-6324C2D0AEF9}" type="presOf" srcId="{25E4EEAD-9588-4712-B783-77149B6D4895}" destId="{7370214D-0A55-4812-B90E-8454BB8A94BE}" srcOrd="0" destOrd="2" presId="urn:microsoft.com/office/officeart/2005/8/layout/hList1"/>
    <dgm:cxn modelId="{F43B517F-186C-4878-9954-4ED1DBA93C7B}" type="presOf" srcId="{0548197E-99AB-440D-88FD-3E2C91D603CF}" destId="{F2B25085-511D-487C-A245-9AAFE24C4A95}" srcOrd="0" destOrd="1" presId="urn:microsoft.com/office/officeart/2005/8/layout/hList1"/>
    <dgm:cxn modelId="{8FAB998D-7D06-4B17-ADE1-BCF819FBAAC9}" srcId="{1DB3E167-4125-4D4F-A936-7BCFCE2B8C20}" destId="{0548197E-99AB-440D-88FD-3E2C91D603CF}" srcOrd="1" destOrd="0" parTransId="{3930D620-8E4E-4EED-9C17-B39D2E58CD43}" sibTransId="{DD71CE77-826B-4227-8BBA-D90004C460D4}"/>
    <dgm:cxn modelId="{6BEBBA99-DCD1-4C71-8F04-6CF60FD98170}" type="presOf" srcId="{2B7533CF-A7DD-4B1F-B3E6-D1A18983C0C7}" destId="{4E4ABD0F-2BD5-4B60-A760-AB29C25D2712}" srcOrd="0" destOrd="0" presId="urn:microsoft.com/office/officeart/2005/8/layout/hList1"/>
    <dgm:cxn modelId="{45D1AFA9-3A54-4367-AB63-FBFCA2AE75F2}" srcId="{E666E1D8-FC1A-40B4-A85A-317B24D87901}" destId="{5098C78F-1124-419E-B75D-B8AAC37680EC}" srcOrd="0" destOrd="0" parTransId="{A647ECDE-3471-48AC-8F6A-019F8D88E9C7}" sibTransId="{2B4BBA66-CCE9-4613-AFCE-0F1C5F950776}"/>
    <dgm:cxn modelId="{38CE8CAD-7C33-4E5E-BA1F-DEFE884E71F1}" type="presOf" srcId="{E08BB7B7-ADB1-4548-B1DC-5139C8E0F2BA}" destId="{7029C1F9-A2DE-474F-AAFA-7592F2EF9711}" srcOrd="0" destOrd="0" presId="urn:microsoft.com/office/officeart/2005/8/layout/hList1"/>
    <dgm:cxn modelId="{F39000C6-D65B-41AE-9747-3717ED125219}" type="presOf" srcId="{1DB3E167-4125-4D4F-A936-7BCFCE2B8C20}" destId="{7E1F31A6-7EC4-4FED-AEC1-21DFED4CA248}" srcOrd="0" destOrd="0" presId="urn:microsoft.com/office/officeart/2005/8/layout/hList1"/>
    <dgm:cxn modelId="{E3B11BD3-C896-442C-8313-1804872D931D}" type="presOf" srcId="{5098C78F-1124-419E-B75D-B8AAC37680EC}" destId="{ACD70C3F-DC34-4325-96F1-F7A95161312C}" srcOrd="0" destOrd="0" presId="urn:microsoft.com/office/officeart/2005/8/layout/hList1"/>
    <dgm:cxn modelId="{64A009E8-0ECC-4EC6-A7E3-16EA5CD3123B}" type="presOf" srcId="{FF877ED4-CBAB-4F50-961D-2C1F9A6475E8}" destId="{7370214D-0A55-4812-B90E-8454BB8A94BE}" srcOrd="0" destOrd="0" presId="urn:microsoft.com/office/officeart/2005/8/layout/hList1"/>
    <dgm:cxn modelId="{433345EB-7E54-4E3C-A4F3-D31F47D1AD4F}" srcId="{2B7533CF-A7DD-4B1F-B3E6-D1A18983C0C7}" destId="{FF877ED4-CBAB-4F50-961D-2C1F9A6475E8}" srcOrd="0" destOrd="0" parTransId="{E21BFFB3-0F6A-4F8C-97AF-7BF29E430C50}" sibTransId="{1587A14E-D667-4534-948C-5955AEF1625D}"/>
    <dgm:cxn modelId="{3599FE39-350D-4D7B-93E4-CA24529DC67A}" type="presParOf" srcId="{7029C1F9-A2DE-474F-AAFA-7592F2EF9711}" destId="{5A2DE6BC-C304-4BD8-A321-323CC03D51E5}" srcOrd="0" destOrd="0" presId="urn:microsoft.com/office/officeart/2005/8/layout/hList1"/>
    <dgm:cxn modelId="{F75C819F-543E-4772-8394-2FC8A9BFE53B}" type="presParOf" srcId="{5A2DE6BC-C304-4BD8-A321-323CC03D51E5}" destId="{7E1F31A6-7EC4-4FED-AEC1-21DFED4CA248}" srcOrd="0" destOrd="0" presId="urn:microsoft.com/office/officeart/2005/8/layout/hList1"/>
    <dgm:cxn modelId="{93E89590-8076-416F-838D-F02ED43E3499}" type="presParOf" srcId="{5A2DE6BC-C304-4BD8-A321-323CC03D51E5}" destId="{F2B25085-511D-487C-A245-9AAFE24C4A95}" srcOrd="1" destOrd="0" presId="urn:microsoft.com/office/officeart/2005/8/layout/hList1"/>
    <dgm:cxn modelId="{72318DE2-213A-47EA-856F-F4E9932094D4}" type="presParOf" srcId="{7029C1F9-A2DE-474F-AAFA-7592F2EF9711}" destId="{09A755D3-9592-4A16-8130-1CEFB4E2C56E}" srcOrd="1" destOrd="0" presId="urn:microsoft.com/office/officeart/2005/8/layout/hList1"/>
    <dgm:cxn modelId="{56188B2A-399B-4275-9F20-0AFC1688ED76}" type="presParOf" srcId="{7029C1F9-A2DE-474F-AAFA-7592F2EF9711}" destId="{59768826-646A-40C0-9264-651F28168802}" srcOrd="2" destOrd="0" presId="urn:microsoft.com/office/officeart/2005/8/layout/hList1"/>
    <dgm:cxn modelId="{41C327F9-0481-4A81-B1C5-43171FA3D074}" type="presParOf" srcId="{59768826-646A-40C0-9264-651F28168802}" destId="{5AB0BA9D-AA29-427F-B63B-5AEEF834AD23}" srcOrd="0" destOrd="0" presId="urn:microsoft.com/office/officeart/2005/8/layout/hList1"/>
    <dgm:cxn modelId="{42596C64-3276-4CE1-B373-0307EFDA7332}" type="presParOf" srcId="{59768826-646A-40C0-9264-651F28168802}" destId="{ACD70C3F-DC34-4325-96F1-F7A95161312C}" srcOrd="1" destOrd="0" presId="urn:microsoft.com/office/officeart/2005/8/layout/hList1"/>
    <dgm:cxn modelId="{962E6DE4-1CFF-4DAD-AF4E-23B9578C7C97}" type="presParOf" srcId="{7029C1F9-A2DE-474F-AAFA-7592F2EF9711}" destId="{A0384FDC-709D-4C71-9699-6E2DEADEF0C5}" srcOrd="3" destOrd="0" presId="urn:microsoft.com/office/officeart/2005/8/layout/hList1"/>
    <dgm:cxn modelId="{18CD7705-70DD-4C1C-9520-6ED957D34E25}" type="presParOf" srcId="{7029C1F9-A2DE-474F-AAFA-7592F2EF9711}" destId="{6F21245B-7065-4740-8CBB-0F27FE92BD86}" srcOrd="4" destOrd="0" presId="urn:microsoft.com/office/officeart/2005/8/layout/hList1"/>
    <dgm:cxn modelId="{038472B0-E829-484E-A7D9-B6016002038B}" type="presParOf" srcId="{6F21245B-7065-4740-8CBB-0F27FE92BD86}" destId="{4E4ABD0F-2BD5-4B60-A760-AB29C25D2712}" srcOrd="0" destOrd="0" presId="urn:microsoft.com/office/officeart/2005/8/layout/hList1"/>
    <dgm:cxn modelId="{8005DDB6-6F29-4A5D-B4A9-E55A535F19D4}" type="presParOf" srcId="{6F21245B-7065-4740-8CBB-0F27FE92BD86}" destId="{7370214D-0A55-4812-B90E-8454BB8A94B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0BBB15-938D-45D2-8796-A0431E1757B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 sz="2000">
            <a:latin typeface="Arial"/>
          </a:endParaRPr>
        </a:p>
      </dgm:t>
    </dgm:pt>
    <dgm:pt modelId="{B4ED5CE7-24A5-4DA4-A336-55CEA72F5239}">
      <dgm:prSet phldrT="[Text]"/>
      <dgm:spPr/>
      <dgm:t>
        <a:bodyPr/>
        <a:lstStyle/>
        <a:p>
          <a:r>
            <a:rPr lang="cs-CZ" sz="2000" dirty="0">
              <a:latin typeface="Arial"/>
            </a:rPr>
            <a:t>Investiční fondy</a:t>
          </a:r>
        </a:p>
      </dgm:t>
    </dgm:pt>
    <dgm:pt modelId="{5657424D-C173-4FAD-A1DC-783254832CD3}" type="parTrans" cxnId="{359A5A85-5A5B-46AF-9CC9-17CA78ACE9EE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27B07995-5B34-4781-8065-9FB7128B8732}" type="sibTrans" cxnId="{359A5A85-5A5B-46AF-9CC9-17CA78ACE9EE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9AD41C2D-0F9C-4A29-90DB-B207FB7E2A88}">
      <dgm:prSet phldrT="[Text]"/>
      <dgm:spPr/>
      <dgm:t>
        <a:bodyPr/>
        <a:lstStyle/>
        <a:p>
          <a:r>
            <a:rPr lang="cs-CZ" sz="2000">
              <a:latin typeface="Arial"/>
            </a:rPr>
            <a:t>fondy kolektivního investování</a:t>
          </a:r>
        </a:p>
      </dgm:t>
    </dgm:pt>
    <dgm:pt modelId="{79BE89E8-76ED-4BAF-A158-CE7AAB058A6B}" type="parTrans" cxnId="{98F0BEB3-F77D-4AE7-97D4-9CF4A014D727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6215DE57-4FBB-4A9D-81B9-2C93EC0D0C02}" type="sibTrans" cxnId="{98F0BEB3-F77D-4AE7-97D4-9CF4A014D727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CEB76CFA-3A14-4A5C-839A-E4F6CEED06EC}">
      <dgm:prSet phldrT="[Text]"/>
      <dgm:spPr/>
      <dgm:t>
        <a:bodyPr/>
        <a:lstStyle/>
        <a:p>
          <a:r>
            <a:rPr lang="cs-CZ" sz="2000">
              <a:latin typeface="Arial"/>
            </a:rPr>
            <a:t>standardní</a:t>
          </a:r>
        </a:p>
      </dgm:t>
    </dgm:pt>
    <dgm:pt modelId="{33F61279-2201-461D-BF5C-9D8325B89282}" type="parTrans" cxnId="{14049926-5F39-4714-A45B-EE4ACB75E310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7331D074-17DC-4874-A8B3-40C63263628D}" type="sibTrans" cxnId="{14049926-5F39-4714-A45B-EE4ACB75E310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DAF89E93-2C93-489B-9466-84DDD5AD3B26}">
      <dgm:prSet phldrT="[Text]"/>
      <dgm:spPr/>
      <dgm:t>
        <a:bodyPr/>
        <a:lstStyle/>
        <a:p>
          <a:r>
            <a:rPr lang="cs-CZ" sz="2000">
              <a:latin typeface="Arial"/>
            </a:rPr>
            <a:t>speciální</a:t>
          </a:r>
        </a:p>
      </dgm:t>
    </dgm:pt>
    <dgm:pt modelId="{6982121A-EA46-4C5C-9EBE-0C4183460E90}" type="parTrans" cxnId="{B6D3B6CB-9A01-4C87-B041-A17D89572467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AEA22242-10FF-4913-89B9-949B15DCB883}" type="sibTrans" cxnId="{B6D3B6CB-9A01-4C87-B041-A17D89572467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8ED85F2E-8ADE-4C45-B85B-D89988BFD676}">
      <dgm:prSet phldrT="[Text]"/>
      <dgm:spPr/>
      <dgm:t>
        <a:bodyPr/>
        <a:lstStyle/>
        <a:p>
          <a:r>
            <a:rPr lang="cs-CZ" sz="2000">
              <a:latin typeface="Arial"/>
            </a:rPr>
            <a:t>fondy kvalifikovaných investorů</a:t>
          </a:r>
        </a:p>
      </dgm:t>
    </dgm:pt>
    <dgm:pt modelId="{56E1DAB0-DE13-4FF8-B69B-446D14E3940B}" type="parTrans" cxnId="{7AE19AB0-446F-4A1D-AC1F-14B195598372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28BCD589-4AC7-445B-8123-0578358ADAF7}" type="sibTrans" cxnId="{7AE19AB0-446F-4A1D-AC1F-14B195598372}">
      <dgm:prSet/>
      <dgm:spPr/>
      <dgm:t>
        <a:bodyPr/>
        <a:lstStyle/>
        <a:p>
          <a:endParaRPr lang="cs-CZ" sz="2000">
            <a:latin typeface="Arial"/>
          </a:endParaRPr>
        </a:p>
      </dgm:t>
    </dgm:pt>
    <dgm:pt modelId="{CDFFA62B-4AA8-4D0B-A5FC-0A817A77C627}" type="pres">
      <dgm:prSet presAssocID="{000BBB15-938D-45D2-8796-A0431E1757B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539B4AF-151C-4399-ABA9-82C459DF0D17}" type="pres">
      <dgm:prSet presAssocID="{B4ED5CE7-24A5-4DA4-A336-55CEA72F5239}" presName="root1" presStyleCnt="0"/>
      <dgm:spPr/>
    </dgm:pt>
    <dgm:pt modelId="{46A1034B-5916-40AC-8D27-E586C2C78DC1}" type="pres">
      <dgm:prSet presAssocID="{B4ED5CE7-24A5-4DA4-A336-55CEA72F5239}" presName="LevelOneTextNode" presStyleLbl="node0" presStyleIdx="0" presStyleCnt="1">
        <dgm:presLayoutVars>
          <dgm:chPref val="3"/>
        </dgm:presLayoutVars>
      </dgm:prSet>
      <dgm:spPr/>
    </dgm:pt>
    <dgm:pt modelId="{87DE4E9D-2C2D-4B9F-B872-D6EF05829E32}" type="pres">
      <dgm:prSet presAssocID="{B4ED5CE7-24A5-4DA4-A336-55CEA72F5239}" presName="level2hierChild" presStyleCnt="0"/>
      <dgm:spPr/>
    </dgm:pt>
    <dgm:pt modelId="{BA25FAD1-0E5D-4DE7-A875-18D79F349067}" type="pres">
      <dgm:prSet presAssocID="{79BE89E8-76ED-4BAF-A158-CE7AAB058A6B}" presName="conn2-1" presStyleLbl="parChTrans1D2" presStyleIdx="0" presStyleCnt="2"/>
      <dgm:spPr/>
    </dgm:pt>
    <dgm:pt modelId="{E808F65C-1CAE-446B-9236-8FB5D8F0FE64}" type="pres">
      <dgm:prSet presAssocID="{79BE89E8-76ED-4BAF-A158-CE7AAB058A6B}" presName="connTx" presStyleLbl="parChTrans1D2" presStyleIdx="0" presStyleCnt="2"/>
      <dgm:spPr/>
    </dgm:pt>
    <dgm:pt modelId="{7FA76E79-6C61-49C0-AD07-5CA0B83B84A5}" type="pres">
      <dgm:prSet presAssocID="{9AD41C2D-0F9C-4A29-90DB-B207FB7E2A88}" presName="root2" presStyleCnt="0"/>
      <dgm:spPr/>
    </dgm:pt>
    <dgm:pt modelId="{46CF52CE-86D8-4F0B-8C72-D33F125A4D75}" type="pres">
      <dgm:prSet presAssocID="{9AD41C2D-0F9C-4A29-90DB-B207FB7E2A88}" presName="LevelTwoTextNode" presStyleLbl="node2" presStyleIdx="0" presStyleCnt="2">
        <dgm:presLayoutVars>
          <dgm:chPref val="3"/>
        </dgm:presLayoutVars>
      </dgm:prSet>
      <dgm:spPr/>
    </dgm:pt>
    <dgm:pt modelId="{C547D015-BCAA-4434-9F13-9F61D6DF5E2D}" type="pres">
      <dgm:prSet presAssocID="{9AD41C2D-0F9C-4A29-90DB-B207FB7E2A88}" presName="level3hierChild" presStyleCnt="0"/>
      <dgm:spPr/>
    </dgm:pt>
    <dgm:pt modelId="{0FB17BB8-CC32-47AA-8D19-90FAA8C13E6B}" type="pres">
      <dgm:prSet presAssocID="{33F61279-2201-461D-BF5C-9D8325B89282}" presName="conn2-1" presStyleLbl="parChTrans1D3" presStyleIdx="0" presStyleCnt="2"/>
      <dgm:spPr/>
    </dgm:pt>
    <dgm:pt modelId="{9BDC723F-70FD-43DB-AC2C-CFD0F94890F5}" type="pres">
      <dgm:prSet presAssocID="{33F61279-2201-461D-BF5C-9D8325B89282}" presName="connTx" presStyleLbl="parChTrans1D3" presStyleIdx="0" presStyleCnt="2"/>
      <dgm:spPr/>
    </dgm:pt>
    <dgm:pt modelId="{791E6C08-6A11-4D28-8FA4-73E974A7633D}" type="pres">
      <dgm:prSet presAssocID="{CEB76CFA-3A14-4A5C-839A-E4F6CEED06EC}" presName="root2" presStyleCnt="0"/>
      <dgm:spPr/>
    </dgm:pt>
    <dgm:pt modelId="{2E56B1C8-5829-453F-88B4-8FF1B5C09583}" type="pres">
      <dgm:prSet presAssocID="{CEB76CFA-3A14-4A5C-839A-E4F6CEED06EC}" presName="LevelTwoTextNode" presStyleLbl="node3" presStyleIdx="0" presStyleCnt="2">
        <dgm:presLayoutVars>
          <dgm:chPref val="3"/>
        </dgm:presLayoutVars>
      </dgm:prSet>
      <dgm:spPr/>
    </dgm:pt>
    <dgm:pt modelId="{0B467BD9-5C1B-4E7C-B89A-7A75358D59A5}" type="pres">
      <dgm:prSet presAssocID="{CEB76CFA-3A14-4A5C-839A-E4F6CEED06EC}" presName="level3hierChild" presStyleCnt="0"/>
      <dgm:spPr/>
    </dgm:pt>
    <dgm:pt modelId="{28DBF540-2B08-4DDE-8B7D-6015A9E4689B}" type="pres">
      <dgm:prSet presAssocID="{6982121A-EA46-4C5C-9EBE-0C4183460E90}" presName="conn2-1" presStyleLbl="parChTrans1D3" presStyleIdx="1" presStyleCnt="2"/>
      <dgm:spPr/>
    </dgm:pt>
    <dgm:pt modelId="{FD141449-7640-4FEC-BF65-D6A62B9852E2}" type="pres">
      <dgm:prSet presAssocID="{6982121A-EA46-4C5C-9EBE-0C4183460E90}" presName="connTx" presStyleLbl="parChTrans1D3" presStyleIdx="1" presStyleCnt="2"/>
      <dgm:spPr/>
    </dgm:pt>
    <dgm:pt modelId="{F40D331A-39E7-47CB-9EAA-F97ADF90E4B7}" type="pres">
      <dgm:prSet presAssocID="{DAF89E93-2C93-489B-9466-84DDD5AD3B26}" presName="root2" presStyleCnt="0"/>
      <dgm:spPr/>
    </dgm:pt>
    <dgm:pt modelId="{97055FED-579A-4E89-B526-65131017DA6C}" type="pres">
      <dgm:prSet presAssocID="{DAF89E93-2C93-489B-9466-84DDD5AD3B26}" presName="LevelTwoTextNode" presStyleLbl="node3" presStyleIdx="1" presStyleCnt="2">
        <dgm:presLayoutVars>
          <dgm:chPref val="3"/>
        </dgm:presLayoutVars>
      </dgm:prSet>
      <dgm:spPr/>
    </dgm:pt>
    <dgm:pt modelId="{B678FF43-19B1-4D30-818C-73C55F7E964D}" type="pres">
      <dgm:prSet presAssocID="{DAF89E93-2C93-489B-9466-84DDD5AD3B26}" presName="level3hierChild" presStyleCnt="0"/>
      <dgm:spPr/>
    </dgm:pt>
    <dgm:pt modelId="{1D6DF62D-A2AA-4670-A944-FAA68FFE4EEE}" type="pres">
      <dgm:prSet presAssocID="{56E1DAB0-DE13-4FF8-B69B-446D14E3940B}" presName="conn2-1" presStyleLbl="parChTrans1D2" presStyleIdx="1" presStyleCnt="2"/>
      <dgm:spPr/>
    </dgm:pt>
    <dgm:pt modelId="{0CAC6D92-8FBD-4405-A753-A88FAFC1B24F}" type="pres">
      <dgm:prSet presAssocID="{56E1DAB0-DE13-4FF8-B69B-446D14E3940B}" presName="connTx" presStyleLbl="parChTrans1D2" presStyleIdx="1" presStyleCnt="2"/>
      <dgm:spPr/>
    </dgm:pt>
    <dgm:pt modelId="{02FF5CFE-8DEB-4F0A-8F50-CF81BAAE1C42}" type="pres">
      <dgm:prSet presAssocID="{8ED85F2E-8ADE-4C45-B85B-D89988BFD676}" presName="root2" presStyleCnt="0"/>
      <dgm:spPr/>
    </dgm:pt>
    <dgm:pt modelId="{DE2CC3AC-8B4F-4A53-AAF2-D6BDD486973A}" type="pres">
      <dgm:prSet presAssocID="{8ED85F2E-8ADE-4C45-B85B-D89988BFD676}" presName="LevelTwoTextNode" presStyleLbl="node2" presStyleIdx="1" presStyleCnt="2">
        <dgm:presLayoutVars>
          <dgm:chPref val="3"/>
        </dgm:presLayoutVars>
      </dgm:prSet>
      <dgm:spPr/>
    </dgm:pt>
    <dgm:pt modelId="{6C52FBB3-FDA8-4457-A705-AEA6B33097FE}" type="pres">
      <dgm:prSet presAssocID="{8ED85F2E-8ADE-4C45-B85B-D89988BFD676}" presName="level3hierChild" presStyleCnt="0"/>
      <dgm:spPr/>
    </dgm:pt>
  </dgm:ptLst>
  <dgm:cxnLst>
    <dgm:cxn modelId="{72AA5717-415F-4EA8-B549-81CCA3423C25}" type="presOf" srcId="{6982121A-EA46-4C5C-9EBE-0C4183460E90}" destId="{28DBF540-2B08-4DDE-8B7D-6015A9E4689B}" srcOrd="0" destOrd="0" presId="urn:microsoft.com/office/officeart/2005/8/layout/hierarchy2"/>
    <dgm:cxn modelId="{14049926-5F39-4714-A45B-EE4ACB75E310}" srcId="{9AD41C2D-0F9C-4A29-90DB-B207FB7E2A88}" destId="{CEB76CFA-3A14-4A5C-839A-E4F6CEED06EC}" srcOrd="0" destOrd="0" parTransId="{33F61279-2201-461D-BF5C-9D8325B89282}" sibTransId="{7331D074-17DC-4874-A8B3-40C63263628D}"/>
    <dgm:cxn modelId="{FD4F7741-ACA3-4EBD-87D1-E8526482FF05}" type="presOf" srcId="{000BBB15-938D-45D2-8796-A0431E1757B0}" destId="{CDFFA62B-4AA8-4D0B-A5FC-0A817A77C627}" srcOrd="0" destOrd="0" presId="urn:microsoft.com/office/officeart/2005/8/layout/hierarchy2"/>
    <dgm:cxn modelId="{4C955A62-D5FE-459E-9CEF-F42AE63B0C23}" type="presOf" srcId="{9AD41C2D-0F9C-4A29-90DB-B207FB7E2A88}" destId="{46CF52CE-86D8-4F0B-8C72-D33F125A4D75}" srcOrd="0" destOrd="0" presId="urn:microsoft.com/office/officeart/2005/8/layout/hierarchy2"/>
    <dgm:cxn modelId="{EDD3254A-A9B0-448D-92BB-BD3AC59FB06C}" type="presOf" srcId="{6982121A-EA46-4C5C-9EBE-0C4183460E90}" destId="{FD141449-7640-4FEC-BF65-D6A62B9852E2}" srcOrd="1" destOrd="0" presId="urn:microsoft.com/office/officeart/2005/8/layout/hierarchy2"/>
    <dgm:cxn modelId="{069C2A82-32BC-43FE-BA09-BB5BD9728BB3}" type="presOf" srcId="{DAF89E93-2C93-489B-9466-84DDD5AD3B26}" destId="{97055FED-579A-4E89-B526-65131017DA6C}" srcOrd="0" destOrd="0" presId="urn:microsoft.com/office/officeart/2005/8/layout/hierarchy2"/>
    <dgm:cxn modelId="{359A5A85-5A5B-46AF-9CC9-17CA78ACE9EE}" srcId="{000BBB15-938D-45D2-8796-A0431E1757B0}" destId="{B4ED5CE7-24A5-4DA4-A336-55CEA72F5239}" srcOrd="0" destOrd="0" parTransId="{5657424D-C173-4FAD-A1DC-783254832CD3}" sibTransId="{27B07995-5B34-4781-8065-9FB7128B8732}"/>
    <dgm:cxn modelId="{D3D63F8E-A5B4-4F07-BC60-105874278D4B}" type="presOf" srcId="{56E1DAB0-DE13-4FF8-B69B-446D14E3940B}" destId="{1D6DF62D-A2AA-4670-A944-FAA68FFE4EEE}" srcOrd="0" destOrd="0" presId="urn:microsoft.com/office/officeart/2005/8/layout/hierarchy2"/>
    <dgm:cxn modelId="{77B994A4-E732-4F5D-9340-7F4751B83098}" type="presOf" srcId="{56E1DAB0-DE13-4FF8-B69B-446D14E3940B}" destId="{0CAC6D92-8FBD-4405-A753-A88FAFC1B24F}" srcOrd="1" destOrd="0" presId="urn:microsoft.com/office/officeart/2005/8/layout/hierarchy2"/>
    <dgm:cxn modelId="{0C7FD8A8-4466-453C-9E97-D724032033C7}" type="presOf" srcId="{CEB76CFA-3A14-4A5C-839A-E4F6CEED06EC}" destId="{2E56B1C8-5829-453F-88B4-8FF1B5C09583}" srcOrd="0" destOrd="0" presId="urn:microsoft.com/office/officeart/2005/8/layout/hierarchy2"/>
    <dgm:cxn modelId="{7AE19AB0-446F-4A1D-AC1F-14B195598372}" srcId="{B4ED5CE7-24A5-4DA4-A336-55CEA72F5239}" destId="{8ED85F2E-8ADE-4C45-B85B-D89988BFD676}" srcOrd="1" destOrd="0" parTransId="{56E1DAB0-DE13-4FF8-B69B-446D14E3940B}" sibTransId="{28BCD589-4AC7-445B-8123-0578358ADAF7}"/>
    <dgm:cxn modelId="{98F0BEB3-F77D-4AE7-97D4-9CF4A014D727}" srcId="{B4ED5CE7-24A5-4DA4-A336-55CEA72F5239}" destId="{9AD41C2D-0F9C-4A29-90DB-B207FB7E2A88}" srcOrd="0" destOrd="0" parTransId="{79BE89E8-76ED-4BAF-A158-CE7AAB058A6B}" sibTransId="{6215DE57-4FBB-4A9D-81B9-2C93EC0D0C02}"/>
    <dgm:cxn modelId="{62A7C5B3-A8D7-438B-BB8E-57160165A87F}" type="presOf" srcId="{8ED85F2E-8ADE-4C45-B85B-D89988BFD676}" destId="{DE2CC3AC-8B4F-4A53-AAF2-D6BDD486973A}" srcOrd="0" destOrd="0" presId="urn:microsoft.com/office/officeart/2005/8/layout/hierarchy2"/>
    <dgm:cxn modelId="{03D44FBE-82C5-431A-87DD-DE7E6D0F477D}" type="presOf" srcId="{79BE89E8-76ED-4BAF-A158-CE7AAB058A6B}" destId="{E808F65C-1CAE-446B-9236-8FB5D8F0FE64}" srcOrd="1" destOrd="0" presId="urn:microsoft.com/office/officeart/2005/8/layout/hierarchy2"/>
    <dgm:cxn modelId="{7F433CC0-BEFA-4586-BA23-19CD06169700}" type="presOf" srcId="{79BE89E8-76ED-4BAF-A158-CE7AAB058A6B}" destId="{BA25FAD1-0E5D-4DE7-A875-18D79F349067}" srcOrd="0" destOrd="0" presId="urn:microsoft.com/office/officeart/2005/8/layout/hierarchy2"/>
    <dgm:cxn modelId="{129BF5C2-0109-44AD-AC4B-A61BF10167E4}" type="presOf" srcId="{33F61279-2201-461D-BF5C-9D8325B89282}" destId="{9BDC723F-70FD-43DB-AC2C-CFD0F94890F5}" srcOrd="1" destOrd="0" presId="urn:microsoft.com/office/officeart/2005/8/layout/hierarchy2"/>
    <dgm:cxn modelId="{B6D3B6CB-9A01-4C87-B041-A17D89572467}" srcId="{9AD41C2D-0F9C-4A29-90DB-B207FB7E2A88}" destId="{DAF89E93-2C93-489B-9466-84DDD5AD3B26}" srcOrd="1" destOrd="0" parTransId="{6982121A-EA46-4C5C-9EBE-0C4183460E90}" sibTransId="{AEA22242-10FF-4913-89B9-949B15DCB883}"/>
    <dgm:cxn modelId="{A36716D4-3263-4076-9F2E-47C25C22FB84}" type="presOf" srcId="{33F61279-2201-461D-BF5C-9D8325B89282}" destId="{0FB17BB8-CC32-47AA-8D19-90FAA8C13E6B}" srcOrd="0" destOrd="0" presId="urn:microsoft.com/office/officeart/2005/8/layout/hierarchy2"/>
    <dgm:cxn modelId="{71FE78EE-7D12-49D0-8670-42E668482E98}" type="presOf" srcId="{B4ED5CE7-24A5-4DA4-A336-55CEA72F5239}" destId="{46A1034B-5916-40AC-8D27-E586C2C78DC1}" srcOrd="0" destOrd="0" presId="urn:microsoft.com/office/officeart/2005/8/layout/hierarchy2"/>
    <dgm:cxn modelId="{3123982F-7D20-4377-B69E-5C1B66D29CB1}" type="presParOf" srcId="{CDFFA62B-4AA8-4D0B-A5FC-0A817A77C627}" destId="{5539B4AF-151C-4399-ABA9-82C459DF0D17}" srcOrd="0" destOrd="0" presId="urn:microsoft.com/office/officeart/2005/8/layout/hierarchy2"/>
    <dgm:cxn modelId="{9AFA9DBF-9F03-4A52-A6F0-74B61160BB3A}" type="presParOf" srcId="{5539B4AF-151C-4399-ABA9-82C459DF0D17}" destId="{46A1034B-5916-40AC-8D27-E586C2C78DC1}" srcOrd="0" destOrd="0" presId="urn:microsoft.com/office/officeart/2005/8/layout/hierarchy2"/>
    <dgm:cxn modelId="{05647AC2-79FF-46B1-A509-18F886CA314E}" type="presParOf" srcId="{5539B4AF-151C-4399-ABA9-82C459DF0D17}" destId="{87DE4E9D-2C2D-4B9F-B872-D6EF05829E32}" srcOrd="1" destOrd="0" presId="urn:microsoft.com/office/officeart/2005/8/layout/hierarchy2"/>
    <dgm:cxn modelId="{7D00E26F-AA72-48B1-B23E-9EB4ABB72BF5}" type="presParOf" srcId="{87DE4E9D-2C2D-4B9F-B872-D6EF05829E32}" destId="{BA25FAD1-0E5D-4DE7-A875-18D79F349067}" srcOrd="0" destOrd="0" presId="urn:microsoft.com/office/officeart/2005/8/layout/hierarchy2"/>
    <dgm:cxn modelId="{D8752CF9-F2D0-496E-AB3D-0E4F435E7E00}" type="presParOf" srcId="{BA25FAD1-0E5D-4DE7-A875-18D79F349067}" destId="{E808F65C-1CAE-446B-9236-8FB5D8F0FE64}" srcOrd="0" destOrd="0" presId="urn:microsoft.com/office/officeart/2005/8/layout/hierarchy2"/>
    <dgm:cxn modelId="{4CF6F307-5530-4B75-84DE-2CCC1F7B35DF}" type="presParOf" srcId="{87DE4E9D-2C2D-4B9F-B872-D6EF05829E32}" destId="{7FA76E79-6C61-49C0-AD07-5CA0B83B84A5}" srcOrd="1" destOrd="0" presId="urn:microsoft.com/office/officeart/2005/8/layout/hierarchy2"/>
    <dgm:cxn modelId="{347CFB62-A9F8-467A-AD1A-9EEB05D9E4DE}" type="presParOf" srcId="{7FA76E79-6C61-49C0-AD07-5CA0B83B84A5}" destId="{46CF52CE-86D8-4F0B-8C72-D33F125A4D75}" srcOrd="0" destOrd="0" presId="urn:microsoft.com/office/officeart/2005/8/layout/hierarchy2"/>
    <dgm:cxn modelId="{D96B347E-E051-444D-A0BC-52394D3C5D7B}" type="presParOf" srcId="{7FA76E79-6C61-49C0-AD07-5CA0B83B84A5}" destId="{C547D015-BCAA-4434-9F13-9F61D6DF5E2D}" srcOrd="1" destOrd="0" presId="urn:microsoft.com/office/officeart/2005/8/layout/hierarchy2"/>
    <dgm:cxn modelId="{8B4849DD-1ECF-4B62-BB5A-C79207595D95}" type="presParOf" srcId="{C547D015-BCAA-4434-9F13-9F61D6DF5E2D}" destId="{0FB17BB8-CC32-47AA-8D19-90FAA8C13E6B}" srcOrd="0" destOrd="0" presId="urn:microsoft.com/office/officeart/2005/8/layout/hierarchy2"/>
    <dgm:cxn modelId="{EDB274D1-20D4-4111-B568-9D6840195874}" type="presParOf" srcId="{0FB17BB8-CC32-47AA-8D19-90FAA8C13E6B}" destId="{9BDC723F-70FD-43DB-AC2C-CFD0F94890F5}" srcOrd="0" destOrd="0" presId="urn:microsoft.com/office/officeart/2005/8/layout/hierarchy2"/>
    <dgm:cxn modelId="{BECE067B-8C63-479A-BEE9-D8EB962728E8}" type="presParOf" srcId="{C547D015-BCAA-4434-9F13-9F61D6DF5E2D}" destId="{791E6C08-6A11-4D28-8FA4-73E974A7633D}" srcOrd="1" destOrd="0" presId="urn:microsoft.com/office/officeart/2005/8/layout/hierarchy2"/>
    <dgm:cxn modelId="{86C93DCD-71D9-4F0F-B392-82AF8CFBE3D1}" type="presParOf" srcId="{791E6C08-6A11-4D28-8FA4-73E974A7633D}" destId="{2E56B1C8-5829-453F-88B4-8FF1B5C09583}" srcOrd="0" destOrd="0" presId="urn:microsoft.com/office/officeart/2005/8/layout/hierarchy2"/>
    <dgm:cxn modelId="{03FF77BA-8443-4B52-966B-97116543FF7C}" type="presParOf" srcId="{791E6C08-6A11-4D28-8FA4-73E974A7633D}" destId="{0B467BD9-5C1B-4E7C-B89A-7A75358D59A5}" srcOrd="1" destOrd="0" presId="urn:microsoft.com/office/officeart/2005/8/layout/hierarchy2"/>
    <dgm:cxn modelId="{53C2212D-A991-4BA9-BB7E-C0B9C9B6A7E8}" type="presParOf" srcId="{C547D015-BCAA-4434-9F13-9F61D6DF5E2D}" destId="{28DBF540-2B08-4DDE-8B7D-6015A9E4689B}" srcOrd="2" destOrd="0" presId="urn:microsoft.com/office/officeart/2005/8/layout/hierarchy2"/>
    <dgm:cxn modelId="{4DC63D3C-47E3-4208-BFF0-20C2BCAE2184}" type="presParOf" srcId="{28DBF540-2B08-4DDE-8B7D-6015A9E4689B}" destId="{FD141449-7640-4FEC-BF65-D6A62B9852E2}" srcOrd="0" destOrd="0" presId="urn:microsoft.com/office/officeart/2005/8/layout/hierarchy2"/>
    <dgm:cxn modelId="{E84ADAB9-8187-4605-9F03-708D2921B261}" type="presParOf" srcId="{C547D015-BCAA-4434-9F13-9F61D6DF5E2D}" destId="{F40D331A-39E7-47CB-9EAA-F97ADF90E4B7}" srcOrd="3" destOrd="0" presId="urn:microsoft.com/office/officeart/2005/8/layout/hierarchy2"/>
    <dgm:cxn modelId="{1B6DA301-EF9B-4CF1-B346-F164FDCE4B55}" type="presParOf" srcId="{F40D331A-39E7-47CB-9EAA-F97ADF90E4B7}" destId="{97055FED-579A-4E89-B526-65131017DA6C}" srcOrd="0" destOrd="0" presId="urn:microsoft.com/office/officeart/2005/8/layout/hierarchy2"/>
    <dgm:cxn modelId="{9CD80DED-32B1-4348-99F9-3EAF53F88428}" type="presParOf" srcId="{F40D331A-39E7-47CB-9EAA-F97ADF90E4B7}" destId="{B678FF43-19B1-4D30-818C-73C55F7E964D}" srcOrd="1" destOrd="0" presId="urn:microsoft.com/office/officeart/2005/8/layout/hierarchy2"/>
    <dgm:cxn modelId="{4B2D990D-6892-4D79-98D6-E617B7DB5301}" type="presParOf" srcId="{87DE4E9D-2C2D-4B9F-B872-D6EF05829E32}" destId="{1D6DF62D-A2AA-4670-A944-FAA68FFE4EEE}" srcOrd="2" destOrd="0" presId="urn:microsoft.com/office/officeart/2005/8/layout/hierarchy2"/>
    <dgm:cxn modelId="{0204D93F-3242-4E19-9F05-E9379AA61518}" type="presParOf" srcId="{1D6DF62D-A2AA-4670-A944-FAA68FFE4EEE}" destId="{0CAC6D92-8FBD-4405-A753-A88FAFC1B24F}" srcOrd="0" destOrd="0" presId="urn:microsoft.com/office/officeart/2005/8/layout/hierarchy2"/>
    <dgm:cxn modelId="{4BC9411B-773E-46B3-B568-8DFA9BEF3AED}" type="presParOf" srcId="{87DE4E9D-2C2D-4B9F-B872-D6EF05829E32}" destId="{02FF5CFE-8DEB-4F0A-8F50-CF81BAAE1C42}" srcOrd="3" destOrd="0" presId="urn:microsoft.com/office/officeart/2005/8/layout/hierarchy2"/>
    <dgm:cxn modelId="{58A282CC-0C80-4F84-B672-5B5EE44430DE}" type="presParOf" srcId="{02FF5CFE-8DEB-4F0A-8F50-CF81BAAE1C42}" destId="{DE2CC3AC-8B4F-4A53-AAF2-D6BDD486973A}" srcOrd="0" destOrd="0" presId="urn:microsoft.com/office/officeart/2005/8/layout/hierarchy2"/>
    <dgm:cxn modelId="{155F7F4D-AFB8-4CB0-8D84-C2EB80317D39}" type="presParOf" srcId="{02FF5CFE-8DEB-4F0A-8F50-CF81BAAE1C42}" destId="{6C52FBB3-FDA8-4457-A705-AEA6B33097F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0BBB15-938D-45D2-8796-A0431E1757B0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 sz="1800">
            <a:latin typeface="Arial"/>
          </a:endParaRPr>
        </a:p>
      </dgm:t>
    </dgm:pt>
    <dgm:pt modelId="{B4ED5CE7-24A5-4DA4-A336-55CEA72F5239}">
      <dgm:prSet phldrT="[Text]"/>
      <dgm:spPr/>
      <dgm:t>
        <a:bodyPr/>
        <a:lstStyle/>
        <a:p>
          <a:r>
            <a:rPr lang="cs-CZ" sz="1800">
              <a:latin typeface="Arial"/>
            </a:rPr>
            <a:t>fondy kolektivního investování</a:t>
          </a:r>
        </a:p>
      </dgm:t>
    </dgm:pt>
    <dgm:pt modelId="{5657424D-C173-4FAD-A1DC-783254832CD3}" type="parTrans" cxnId="{359A5A85-5A5B-46AF-9CC9-17CA78ACE9EE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27B07995-5B34-4781-8065-9FB7128B8732}" type="sibTrans" cxnId="{359A5A85-5A5B-46AF-9CC9-17CA78ACE9EE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CEB76CFA-3A14-4A5C-839A-E4F6CEED06EC}">
      <dgm:prSet phldrT="[Text]" custT="1"/>
      <dgm:spPr/>
      <dgm:t>
        <a:bodyPr/>
        <a:lstStyle/>
        <a:p>
          <a:r>
            <a:rPr lang="cs-CZ" sz="1800" dirty="0">
              <a:latin typeface="Arial"/>
            </a:rPr>
            <a:t>podílový fond (v určitých případech povinně otevřený)</a:t>
          </a:r>
        </a:p>
      </dgm:t>
    </dgm:pt>
    <dgm:pt modelId="{33F61279-2201-461D-BF5C-9D8325B89282}" type="parTrans" cxnId="{14049926-5F39-4714-A45B-EE4ACB75E310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7331D074-17DC-4874-A8B3-40C63263628D}" type="sibTrans" cxnId="{14049926-5F39-4714-A45B-EE4ACB75E310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DAF89E93-2C93-489B-9466-84DDD5AD3B26}">
      <dgm:prSet phldrT="[Text]" custT="1"/>
      <dgm:spPr/>
      <dgm:t>
        <a:bodyPr/>
        <a:lstStyle/>
        <a:p>
          <a:r>
            <a:rPr lang="cs-CZ" sz="1800" dirty="0">
              <a:latin typeface="Arial"/>
            </a:rPr>
            <a:t>akciová společnost (v určitých případech povinně s proměnným základním kapitálem)</a:t>
          </a:r>
        </a:p>
      </dgm:t>
    </dgm:pt>
    <dgm:pt modelId="{6982121A-EA46-4C5C-9EBE-0C4183460E90}" type="parTrans" cxnId="{B6D3B6CB-9A01-4C87-B041-A17D89572467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AEA22242-10FF-4913-89B9-949B15DCB883}" type="sibTrans" cxnId="{B6D3B6CB-9A01-4C87-B041-A17D89572467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8ED85F2E-8ADE-4C45-B85B-D89988BFD676}">
      <dgm:prSet phldrT="[Text]"/>
      <dgm:spPr/>
      <dgm:t>
        <a:bodyPr/>
        <a:lstStyle/>
        <a:p>
          <a:r>
            <a:rPr lang="cs-CZ" sz="1800">
              <a:latin typeface="Arial"/>
            </a:rPr>
            <a:t>fondy kvalifikovaných investorů</a:t>
          </a:r>
        </a:p>
      </dgm:t>
    </dgm:pt>
    <dgm:pt modelId="{56E1DAB0-DE13-4FF8-B69B-446D14E3940B}" type="parTrans" cxnId="{7AE19AB0-446F-4A1D-AC1F-14B195598372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28BCD589-4AC7-445B-8123-0578358ADAF7}" type="sibTrans" cxnId="{7AE19AB0-446F-4A1D-AC1F-14B195598372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276E1AE5-14D8-4DE0-A5F6-7C722851B051}">
      <dgm:prSet phldrT="[Text]" custT="1"/>
      <dgm:spPr/>
      <dgm:t>
        <a:bodyPr/>
        <a:lstStyle/>
        <a:p>
          <a:r>
            <a:rPr lang="cs-CZ" sz="1800">
              <a:latin typeface="Arial"/>
            </a:rPr>
            <a:t>podílový fond</a:t>
          </a:r>
        </a:p>
      </dgm:t>
    </dgm:pt>
    <dgm:pt modelId="{94A41452-7C23-42C9-AC12-513829C01DA1}" type="parTrans" cxnId="{0ACCB36B-7902-413C-A726-800D043E7684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58CC5FA0-24C7-4992-B90D-43217006123C}" type="sibTrans" cxnId="{0ACCB36B-7902-413C-A726-800D043E7684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BB9B8486-6701-430A-9398-A64DC5DE9F17}">
      <dgm:prSet phldrT="[Text]" custT="1"/>
      <dgm:spPr/>
      <dgm:t>
        <a:bodyPr/>
        <a:lstStyle/>
        <a:p>
          <a:r>
            <a:rPr lang="cs-CZ" sz="1800">
              <a:latin typeface="Arial"/>
            </a:rPr>
            <a:t>svěřenský fond</a:t>
          </a:r>
        </a:p>
      </dgm:t>
    </dgm:pt>
    <dgm:pt modelId="{64DAEFDC-6BC5-4089-AE4B-6D1C9D021DB6}" type="parTrans" cxnId="{A236920F-0181-4E33-B4F6-7CD8D4D0AE25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6D42D41C-DD92-44DA-8B27-901F3F673F64}" type="sibTrans" cxnId="{A236920F-0181-4E33-B4F6-7CD8D4D0AE25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E816878C-E420-417E-A05D-315C4ECFF39C}">
      <dgm:prSet phldrT="[Text]" custT="1"/>
      <dgm:spPr/>
      <dgm:t>
        <a:bodyPr/>
        <a:lstStyle/>
        <a:p>
          <a:r>
            <a:rPr lang="cs-CZ" sz="1800">
              <a:latin typeface="Arial"/>
            </a:rPr>
            <a:t>komanditní společnost</a:t>
          </a:r>
        </a:p>
      </dgm:t>
    </dgm:pt>
    <dgm:pt modelId="{A6EAA3D1-47CF-425F-BF9A-43D1ACDB4649}" type="parTrans" cxnId="{C5C277FD-54CD-4F18-B9F2-8C805A793621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9A81E2F7-0F01-4681-9988-C2D30BBA509F}" type="sibTrans" cxnId="{C5C277FD-54CD-4F18-B9F2-8C805A793621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668D9E9B-337E-4B4B-9926-2E7489B4F9AC}">
      <dgm:prSet phldrT="[Text]" custT="1"/>
      <dgm:spPr/>
      <dgm:t>
        <a:bodyPr/>
        <a:lstStyle/>
        <a:p>
          <a:r>
            <a:rPr lang="cs-CZ" sz="1800">
              <a:latin typeface="Arial"/>
            </a:rPr>
            <a:t>společnost s ručením omezeným</a:t>
          </a:r>
        </a:p>
      </dgm:t>
    </dgm:pt>
    <dgm:pt modelId="{71231041-82DA-4EF0-89DC-4BABD6968CB1}" type="parTrans" cxnId="{7DF77EE9-D32E-4E9C-BDC9-41A15D00FF77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AD868F89-653F-42B0-A3C7-0CA840DC70B7}" type="sibTrans" cxnId="{7DF77EE9-D32E-4E9C-BDC9-41A15D00FF77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DEFBCCF7-82E9-4EE5-9DE2-421CF6FE285B}">
      <dgm:prSet phldrT="[Text]" custT="1"/>
      <dgm:spPr/>
      <dgm:t>
        <a:bodyPr/>
        <a:lstStyle/>
        <a:p>
          <a:r>
            <a:rPr lang="cs-CZ" sz="1800">
              <a:latin typeface="Arial"/>
            </a:rPr>
            <a:t>akciová společnost</a:t>
          </a:r>
        </a:p>
      </dgm:t>
    </dgm:pt>
    <dgm:pt modelId="{DF7195C5-3F9E-4DDD-ABDA-80C38359CC2E}" type="parTrans" cxnId="{4D7189F5-1A27-4008-82AA-918CEB93E696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CF551A5F-34E5-4A1D-B398-BC5039DFDC5F}" type="sibTrans" cxnId="{4D7189F5-1A27-4008-82AA-918CEB93E696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3519EB90-135C-4FF0-A9BD-7FE219E5AEDE}">
      <dgm:prSet phldrT="[Text]" custT="1"/>
      <dgm:spPr/>
      <dgm:t>
        <a:bodyPr/>
        <a:lstStyle/>
        <a:p>
          <a:r>
            <a:rPr lang="cs-CZ" sz="1800">
              <a:latin typeface="Arial"/>
            </a:rPr>
            <a:t>evropská společnost</a:t>
          </a:r>
        </a:p>
      </dgm:t>
    </dgm:pt>
    <dgm:pt modelId="{F5D7AAEF-D75A-42CB-B44C-4214DE9F1C1A}" type="parTrans" cxnId="{EB6FB5E9-87F9-4A44-B692-95EFA5EC096C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2B74329B-F3C6-4AFB-ACAF-5D98221F3A73}" type="sibTrans" cxnId="{EB6FB5E9-87F9-4A44-B692-95EFA5EC096C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869EDAA1-5BEC-4AEA-8212-CF87D231A524}">
      <dgm:prSet phldrT="[Text]" custT="1"/>
      <dgm:spPr/>
      <dgm:t>
        <a:bodyPr/>
        <a:lstStyle/>
        <a:p>
          <a:r>
            <a:rPr lang="cs-CZ" sz="1800">
              <a:latin typeface="Arial"/>
            </a:rPr>
            <a:t>družstvo</a:t>
          </a:r>
        </a:p>
      </dgm:t>
    </dgm:pt>
    <dgm:pt modelId="{6B7DE11B-381E-40C5-8DBD-D531ED814EC6}" type="parTrans" cxnId="{4318A3CF-9C37-49A2-9139-9BCA3EF5C547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4061DDD1-698B-49FD-A9B2-379C833B477D}" type="sibTrans" cxnId="{4318A3CF-9C37-49A2-9139-9BCA3EF5C547}">
      <dgm:prSet/>
      <dgm:spPr/>
      <dgm:t>
        <a:bodyPr/>
        <a:lstStyle/>
        <a:p>
          <a:endParaRPr lang="cs-CZ" sz="1800">
            <a:latin typeface="Arial"/>
          </a:endParaRPr>
        </a:p>
      </dgm:t>
    </dgm:pt>
    <dgm:pt modelId="{4314B6A1-49D3-438A-BE63-14DD3D0B545E}" type="pres">
      <dgm:prSet presAssocID="{000BBB15-938D-45D2-8796-A0431E1757B0}" presName="vert0" presStyleCnt="0">
        <dgm:presLayoutVars>
          <dgm:dir/>
          <dgm:animOne val="branch"/>
          <dgm:animLvl val="lvl"/>
        </dgm:presLayoutVars>
      </dgm:prSet>
      <dgm:spPr/>
    </dgm:pt>
    <dgm:pt modelId="{85AD2E46-F19D-4951-8FCE-98783444BCE0}" type="pres">
      <dgm:prSet presAssocID="{B4ED5CE7-24A5-4DA4-A336-55CEA72F5239}" presName="thickLine" presStyleLbl="alignNode1" presStyleIdx="0" presStyleCnt="2"/>
      <dgm:spPr/>
    </dgm:pt>
    <dgm:pt modelId="{3FA8FF99-38E9-4584-A6B2-37651716648A}" type="pres">
      <dgm:prSet presAssocID="{B4ED5CE7-24A5-4DA4-A336-55CEA72F5239}" presName="horz1" presStyleCnt="0"/>
      <dgm:spPr/>
    </dgm:pt>
    <dgm:pt modelId="{3F4C275D-8519-4456-BA07-76968D9A14F8}" type="pres">
      <dgm:prSet presAssocID="{B4ED5CE7-24A5-4DA4-A336-55CEA72F5239}" presName="tx1" presStyleLbl="revTx" presStyleIdx="0" presStyleCnt="11" custScaleY="53058"/>
      <dgm:spPr/>
    </dgm:pt>
    <dgm:pt modelId="{60DB68A3-9380-42A7-897D-BF59A7D5E3DB}" type="pres">
      <dgm:prSet presAssocID="{B4ED5CE7-24A5-4DA4-A336-55CEA72F5239}" presName="vert1" presStyleCnt="0"/>
      <dgm:spPr/>
    </dgm:pt>
    <dgm:pt modelId="{90C1D5EE-3FF1-4E3D-B587-1F80FE837B1A}" type="pres">
      <dgm:prSet presAssocID="{CEB76CFA-3A14-4A5C-839A-E4F6CEED06EC}" presName="vertSpace2a" presStyleCnt="0"/>
      <dgm:spPr/>
    </dgm:pt>
    <dgm:pt modelId="{329E6DE1-8160-4A5A-95CD-ED328C4EE31C}" type="pres">
      <dgm:prSet presAssocID="{CEB76CFA-3A14-4A5C-839A-E4F6CEED06EC}" presName="horz2" presStyleCnt="0"/>
      <dgm:spPr/>
    </dgm:pt>
    <dgm:pt modelId="{A699D62E-610E-49FD-AC36-00A3CF3798C0}" type="pres">
      <dgm:prSet presAssocID="{CEB76CFA-3A14-4A5C-839A-E4F6CEED06EC}" presName="horzSpace2" presStyleCnt="0"/>
      <dgm:spPr/>
    </dgm:pt>
    <dgm:pt modelId="{96D5C3A9-F76D-471E-AAC2-8A6A0E233B23}" type="pres">
      <dgm:prSet presAssocID="{CEB76CFA-3A14-4A5C-839A-E4F6CEED06EC}" presName="tx2" presStyleLbl="revTx" presStyleIdx="1" presStyleCnt="11"/>
      <dgm:spPr/>
    </dgm:pt>
    <dgm:pt modelId="{28894074-DF25-4744-A3D0-D7A9BFA7BCBB}" type="pres">
      <dgm:prSet presAssocID="{CEB76CFA-3A14-4A5C-839A-E4F6CEED06EC}" presName="vert2" presStyleCnt="0"/>
      <dgm:spPr/>
    </dgm:pt>
    <dgm:pt modelId="{ACC0F310-D805-4D94-8419-8802E4FAD63C}" type="pres">
      <dgm:prSet presAssocID="{CEB76CFA-3A14-4A5C-839A-E4F6CEED06EC}" presName="thinLine2b" presStyleLbl="callout" presStyleIdx="0" presStyleCnt="9" custLinFactY="-300000" custLinFactNeighborY="-383024"/>
      <dgm:spPr/>
    </dgm:pt>
    <dgm:pt modelId="{BAFF777A-2C25-45C3-A1FC-351B34A5065D}" type="pres">
      <dgm:prSet presAssocID="{CEB76CFA-3A14-4A5C-839A-E4F6CEED06EC}" presName="vertSpace2b" presStyleCnt="0"/>
      <dgm:spPr/>
    </dgm:pt>
    <dgm:pt modelId="{5D39DACB-0F1C-498B-85DE-ED2E16865A79}" type="pres">
      <dgm:prSet presAssocID="{DAF89E93-2C93-489B-9466-84DDD5AD3B26}" presName="horz2" presStyleCnt="0"/>
      <dgm:spPr/>
    </dgm:pt>
    <dgm:pt modelId="{4BCFCA50-737F-4179-87C0-2C4AF68E23D7}" type="pres">
      <dgm:prSet presAssocID="{DAF89E93-2C93-489B-9466-84DDD5AD3B26}" presName="horzSpace2" presStyleCnt="0"/>
      <dgm:spPr/>
    </dgm:pt>
    <dgm:pt modelId="{77EDB0C4-0883-40FA-B1D2-2D3F2E560654}" type="pres">
      <dgm:prSet presAssocID="{DAF89E93-2C93-489B-9466-84DDD5AD3B26}" presName="tx2" presStyleLbl="revTx" presStyleIdx="2" presStyleCnt="11" custLinFactNeighborY="-20727"/>
      <dgm:spPr/>
    </dgm:pt>
    <dgm:pt modelId="{55133CEE-7A25-4A86-B07C-910CF7274DD2}" type="pres">
      <dgm:prSet presAssocID="{DAF89E93-2C93-489B-9466-84DDD5AD3B26}" presName="vert2" presStyleCnt="0"/>
      <dgm:spPr/>
    </dgm:pt>
    <dgm:pt modelId="{42F60BD4-E484-48FF-94A0-CA7A181F6F7F}" type="pres">
      <dgm:prSet presAssocID="{DAF89E93-2C93-489B-9466-84DDD5AD3B26}" presName="thinLine2b" presStyleLbl="callout" presStyleIdx="1" presStyleCnt="9" custLinFactY="-500000" custLinFactNeighborY="-565092"/>
      <dgm:spPr/>
    </dgm:pt>
    <dgm:pt modelId="{7580D7DD-B315-4A22-A777-18A2B505D139}" type="pres">
      <dgm:prSet presAssocID="{DAF89E93-2C93-489B-9466-84DDD5AD3B26}" presName="vertSpace2b" presStyleCnt="0"/>
      <dgm:spPr/>
    </dgm:pt>
    <dgm:pt modelId="{2F8DFA32-1494-4D66-8293-6F5CCFE3F03C}" type="pres">
      <dgm:prSet presAssocID="{8ED85F2E-8ADE-4C45-B85B-D89988BFD676}" presName="thickLine" presStyleLbl="alignNode1" presStyleIdx="1" presStyleCnt="2" custLinFactNeighborY="-17078"/>
      <dgm:spPr/>
    </dgm:pt>
    <dgm:pt modelId="{55E82299-DD9C-4274-A77F-6BFC8603F6AE}" type="pres">
      <dgm:prSet presAssocID="{8ED85F2E-8ADE-4C45-B85B-D89988BFD676}" presName="horz1" presStyleCnt="0"/>
      <dgm:spPr/>
    </dgm:pt>
    <dgm:pt modelId="{06134FD3-AD07-44F9-B4B1-3C1EFB0DAE5E}" type="pres">
      <dgm:prSet presAssocID="{8ED85F2E-8ADE-4C45-B85B-D89988BFD676}" presName="tx1" presStyleLbl="revTx" presStyleIdx="3" presStyleCnt="11" custLinFactNeighborY="-12072"/>
      <dgm:spPr/>
    </dgm:pt>
    <dgm:pt modelId="{41665936-C18D-4364-81A2-20FC3521BEE0}" type="pres">
      <dgm:prSet presAssocID="{8ED85F2E-8ADE-4C45-B85B-D89988BFD676}" presName="vert1" presStyleCnt="0"/>
      <dgm:spPr/>
    </dgm:pt>
    <dgm:pt modelId="{265CB144-02C9-4F13-BE96-6CC07961053F}" type="pres">
      <dgm:prSet presAssocID="{276E1AE5-14D8-4DE0-A5F6-7C722851B051}" presName="vertSpace2a" presStyleCnt="0"/>
      <dgm:spPr/>
    </dgm:pt>
    <dgm:pt modelId="{64494203-1763-4FF0-A42B-C4855CD071FD}" type="pres">
      <dgm:prSet presAssocID="{276E1AE5-14D8-4DE0-A5F6-7C722851B051}" presName="horz2" presStyleCnt="0"/>
      <dgm:spPr/>
    </dgm:pt>
    <dgm:pt modelId="{08B02F86-10F2-4912-BAF3-1347A7A29ADA}" type="pres">
      <dgm:prSet presAssocID="{276E1AE5-14D8-4DE0-A5F6-7C722851B051}" presName="horzSpace2" presStyleCnt="0"/>
      <dgm:spPr/>
    </dgm:pt>
    <dgm:pt modelId="{45FE9393-4CAA-4C49-BA52-090EA4FA5CF2}" type="pres">
      <dgm:prSet presAssocID="{276E1AE5-14D8-4DE0-A5F6-7C722851B051}" presName="tx2" presStyleLbl="revTx" presStyleIdx="4" presStyleCnt="11" custLinFactY="-7923" custLinFactNeighborY="-100000"/>
      <dgm:spPr/>
    </dgm:pt>
    <dgm:pt modelId="{0B0EA44B-FACB-4E22-94B6-97F5F5DA395C}" type="pres">
      <dgm:prSet presAssocID="{276E1AE5-14D8-4DE0-A5F6-7C722851B051}" presName="vert2" presStyleCnt="0"/>
      <dgm:spPr/>
    </dgm:pt>
    <dgm:pt modelId="{07E0B274-C0D9-4905-84AE-1857C988E979}" type="pres">
      <dgm:prSet presAssocID="{276E1AE5-14D8-4DE0-A5F6-7C722851B051}" presName="thinLine2b" presStyleLbl="callout" presStyleIdx="2" presStyleCnt="9" custLinFactY="-509885" custLinFactNeighborY="-600000"/>
      <dgm:spPr/>
    </dgm:pt>
    <dgm:pt modelId="{011C7DCD-FD29-4A4F-8793-F3497A7A87F9}" type="pres">
      <dgm:prSet presAssocID="{276E1AE5-14D8-4DE0-A5F6-7C722851B051}" presName="vertSpace2b" presStyleCnt="0"/>
      <dgm:spPr/>
    </dgm:pt>
    <dgm:pt modelId="{06464E7E-6AB5-4A9E-A632-7EDC6B014DA6}" type="pres">
      <dgm:prSet presAssocID="{BB9B8486-6701-430A-9398-A64DC5DE9F17}" presName="horz2" presStyleCnt="0"/>
      <dgm:spPr/>
    </dgm:pt>
    <dgm:pt modelId="{60FE5916-D6BC-4B2C-9D80-D0F8B1BF3E1F}" type="pres">
      <dgm:prSet presAssocID="{BB9B8486-6701-430A-9398-A64DC5DE9F17}" presName="horzSpace2" presStyleCnt="0"/>
      <dgm:spPr/>
    </dgm:pt>
    <dgm:pt modelId="{97065EE3-1CDB-40C9-9A88-9DD8938C54E1}" type="pres">
      <dgm:prSet presAssocID="{BB9B8486-6701-430A-9398-A64DC5DE9F17}" presName="tx2" presStyleLbl="revTx" presStyleIdx="5" presStyleCnt="11" custLinFactNeighborY="-95080"/>
      <dgm:spPr/>
    </dgm:pt>
    <dgm:pt modelId="{F31F4BFD-6FDB-4C4A-BE88-1F9592A26236}" type="pres">
      <dgm:prSet presAssocID="{BB9B8486-6701-430A-9398-A64DC5DE9F17}" presName="vert2" presStyleCnt="0"/>
      <dgm:spPr/>
    </dgm:pt>
    <dgm:pt modelId="{2DB73BBF-B400-4718-B5CF-6C96503A54B5}" type="pres">
      <dgm:prSet presAssocID="{BB9B8486-6701-430A-9398-A64DC5DE9F17}" presName="thinLine2b" presStyleLbl="callout" presStyleIdx="3" presStyleCnt="9" custLinFactY="-443322" custLinFactNeighborY="-500000"/>
      <dgm:spPr/>
    </dgm:pt>
    <dgm:pt modelId="{324903A6-991B-4D0A-BBD0-670E122FADE9}" type="pres">
      <dgm:prSet presAssocID="{BB9B8486-6701-430A-9398-A64DC5DE9F17}" presName="vertSpace2b" presStyleCnt="0"/>
      <dgm:spPr/>
    </dgm:pt>
    <dgm:pt modelId="{DCD3DA1E-5D73-4F34-AC3F-898797FBE43F}" type="pres">
      <dgm:prSet presAssocID="{E816878C-E420-417E-A05D-315C4ECFF39C}" presName="horz2" presStyleCnt="0"/>
      <dgm:spPr/>
    </dgm:pt>
    <dgm:pt modelId="{71AFEB16-762A-455D-A29F-A1AFF8EBF6AE}" type="pres">
      <dgm:prSet presAssocID="{E816878C-E420-417E-A05D-315C4ECFF39C}" presName="horzSpace2" presStyleCnt="0"/>
      <dgm:spPr/>
    </dgm:pt>
    <dgm:pt modelId="{7DBC1890-B13A-4B83-86BE-D461B466BB37}" type="pres">
      <dgm:prSet presAssocID="{E816878C-E420-417E-A05D-315C4ECFF39C}" presName="tx2" presStyleLbl="revTx" presStyleIdx="6" presStyleCnt="11" custLinFactNeighborY="-82237"/>
      <dgm:spPr/>
    </dgm:pt>
    <dgm:pt modelId="{3C66D3E8-ABC5-4907-AC12-3EBB49074905}" type="pres">
      <dgm:prSet presAssocID="{E816878C-E420-417E-A05D-315C4ECFF39C}" presName="vert2" presStyleCnt="0"/>
      <dgm:spPr/>
    </dgm:pt>
    <dgm:pt modelId="{E1EE4E32-E5F1-4ACF-975B-CC2F705F9AED}" type="pres">
      <dgm:prSet presAssocID="{E816878C-E420-417E-A05D-315C4ECFF39C}" presName="thinLine2b" presStyleLbl="callout" presStyleIdx="4" presStyleCnt="9" custLinFactY="-376758" custLinFactNeighborY="-400000"/>
      <dgm:spPr/>
    </dgm:pt>
    <dgm:pt modelId="{E964BDB1-12B7-4E17-8EC9-D6B49A785ADE}" type="pres">
      <dgm:prSet presAssocID="{E816878C-E420-417E-A05D-315C4ECFF39C}" presName="vertSpace2b" presStyleCnt="0"/>
      <dgm:spPr/>
    </dgm:pt>
    <dgm:pt modelId="{FD7112B2-317E-478F-93C9-3265A7E34837}" type="pres">
      <dgm:prSet presAssocID="{668D9E9B-337E-4B4B-9926-2E7489B4F9AC}" presName="horz2" presStyleCnt="0"/>
      <dgm:spPr/>
    </dgm:pt>
    <dgm:pt modelId="{9B4D98F9-7E42-4131-92E3-8E0814738B11}" type="pres">
      <dgm:prSet presAssocID="{668D9E9B-337E-4B4B-9926-2E7489B4F9AC}" presName="horzSpace2" presStyleCnt="0"/>
      <dgm:spPr/>
    </dgm:pt>
    <dgm:pt modelId="{97FF17EB-AB21-4324-B1E2-80004B48310E}" type="pres">
      <dgm:prSet presAssocID="{668D9E9B-337E-4B4B-9926-2E7489B4F9AC}" presName="tx2" presStyleLbl="revTx" presStyleIdx="7" presStyleCnt="11" custLinFactNeighborY="-69393"/>
      <dgm:spPr/>
    </dgm:pt>
    <dgm:pt modelId="{6C0FA3BB-1B4A-4A15-A02D-9793577A0977}" type="pres">
      <dgm:prSet presAssocID="{668D9E9B-337E-4B4B-9926-2E7489B4F9AC}" presName="vert2" presStyleCnt="0"/>
      <dgm:spPr/>
    </dgm:pt>
    <dgm:pt modelId="{6BDC2BB0-4E7E-4087-B4DB-BF4D29B72ACB}" type="pres">
      <dgm:prSet presAssocID="{668D9E9B-337E-4B4B-9926-2E7489B4F9AC}" presName="thinLine2b" presStyleLbl="callout" presStyleIdx="5" presStyleCnt="9" custLinFactY="-300000" custLinFactNeighborY="-324026"/>
      <dgm:spPr/>
    </dgm:pt>
    <dgm:pt modelId="{A120ECDB-8D31-4E3D-B855-86A2B626ADEA}" type="pres">
      <dgm:prSet presAssocID="{668D9E9B-337E-4B4B-9926-2E7489B4F9AC}" presName="vertSpace2b" presStyleCnt="0"/>
      <dgm:spPr/>
    </dgm:pt>
    <dgm:pt modelId="{7A9F5D60-5D60-45F5-9479-929827E840D9}" type="pres">
      <dgm:prSet presAssocID="{DEFBCCF7-82E9-4EE5-9DE2-421CF6FE285B}" presName="horz2" presStyleCnt="0"/>
      <dgm:spPr/>
    </dgm:pt>
    <dgm:pt modelId="{F606FD59-F2F8-4C0F-9A90-52B3332F3A8F}" type="pres">
      <dgm:prSet presAssocID="{DEFBCCF7-82E9-4EE5-9DE2-421CF6FE285B}" presName="horzSpace2" presStyleCnt="0"/>
      <dgm:spPr/>
    </dgm:pt>
    <dgm:pt modelId="{4E6D5D50-0DCF-4657-98A0-8401B1FD2905}" type="pres">
      <dgm:prSet presAssocID="{DEFBCCF7-82E9-4EE5-9DE2-421CF6FE285B}" presName="tx2" presStyleLbl="revTx" presStyleIdx="8" presStyleCnt="11" custLinFactNeighborY="-56550"/>
      <dgm:spPr/>
    </dgm:pt>
    <dgm:pt modelId="{2EA60E20-548E-468A-88E7-969195A9F15B}" type="pres">
      <dgm:prSet presAssocID="{DEFBCCF7-82E9-4EE5-9DE2-421CF6FE285B}" presName="vert2" presStyleCnt="0"/>
      <dgm:spPr/>
    </dgm:pt>
    <dgm:pt modelId="{1D317DA5-6868-4B96-BB22-455369AA9990}" type="pres">
      <dgm:prSet presAssocID="{DEFBCCF7-82E9-4EE5-9DE2-421CF6FE285B}" presName="thinLine2b" presStyleLbl="callout" presStyleIdx="6" presStyleCnt="9" custLinFactY="-201195" custLinFactNeighborY="-300000"/>
      <dgm:spPr/>
    </dgm:pt>
    <dgm:pt modelId="{52B351C9-500D-410A-844F-AFCA543DF2B4}" type="pres">
      <dgm:prSet presAssocID="{DEFBCCF7-82E9-4EE5-9DE2-421CF6FE285B}" presName="vertSpace2b" presStyleCnt="0"/>
      <dgm:spPr/>
    </dgm:pt>
    <dgm:pt modelId="{46B3DD61-769C-42F1-AA43-48A5B4FD0F9F}" type="pres">
      <dgm:prSet presAssocID="{3519EB90-135C-4FF0-A9BD-7FE219E5AEDE}" presName="horz2" presStyleCnt="0"/>
      <dgm:spPr/>
    </dgm:pt>
    <dgm:pt modelId="{2ED51EEB-2D8C-4934-850A-518091EA069A}" type="pres">
      <dgm:prSet presAssocID="{3519EB90-135C-4FF0-A9BD-7FE219E5AEDE}" presName="horzSpace2" presStyleCnt="0"/>
      <dgm:spPr/>
    </dgm:pt>
    <dgm:pt modelId="{07AED51A-C871-4D86-9D68-641951DF07E5}" type="pres">
      <dgm:prSet presAssocID="{3519EB90-135C-4FF0-A9BD-7FE219E5AEDE}" presName="tx2" presStyleLbl="revTx" presStyleIdx="9" presStyleCnt="11" custLinFactNeighborY="-49432"/>
      <dgm:spPr/>
    </dgm:pt>
    <dgm:pt modelId="{567E4146-CB2C-423A-8B3B-6833FDD0418A}" type="pres">
      <dgm:prSet presAssocID="{3519EB90-135C-4FF0-A9BD-7FE219E5AEDE}" presName="vert2" presStyleCnt="0"/>
      <dgm:spPr/>
    </dgm:pt>
    <dgm:pt modelId="{AEEB999A-AE13-4D0F-A40C-D38CC7BAF9E3}" type="pres">
      <dgm:prSet presAssocID="{3519EB90-135C-4FF0-A9BD-7FE219E5AEDE}" presName="thinLine2b" presStyleLbl="callout" presStyleIdx="7" presStyleCnt="9" custLinFactY="-134632" custLinFactNeighborY="-200000"/>
      <dgm:spPr/>
    </dgm:pt>
    <dgm:pt modelId="{492585CA-C29D-4BB2-AE49-CAAFBB483490}" type="pres">
      <dgm:prSet presAssocID="{3519EB90-135C-4FF0-A9BD-7FE219E5AEDE}" presName="vertSpace2b" presStyleCnt="0"/>
      <dgm:spPr/>
    </dgm:pt>
    <dgm:pt modelId="{EE4DA4FB-30C6-4A6A-B0BB-0411B27F812D}" type="pres">
      <dgm:prSet presAssocID="{869EDAA1-5BEC-4AEA-8212-CF87D231A524}" presName="horz2" presStyleCnt="0"/>
      <dgm:spPr/>
    </dgm:pt>
    <dgm:pt modelId="{59B377F3-DA27-40E0-A9A3-E14955328B1B}" type="pres">
      <dgm:prSet presAssocID="{869EDAA1-5BEC-4AEA-8212-CF87D231A524}" presName="horzSpace2" presStyleCnt="0"/>
      <dgm:spPr/>
    </dgm:pt>
    <dgm:pt modelId="{0C85EA50-0BD2-478D-8B3B-CCEB0FA6FD5E}" type="pres">
      <dgm:prSet presAssocID="{869EDAA1-5BEC-4AEA-8212-CF87D231A524}" presName="tx2" presStyleLbl="revTx" presStyleIdx="10" presStyleCnt="11" custLinFactNeighborY="-30864"/>
      <dgm:spPr/>
    </dgm:pt>
    <dgm:pt modelId="{C854B434-6F8E-4538-95B1-C89CD7A0D8B8}" type="pres">
      <dgm:prSet presAssocID="{869EDAA1-5BEC-4AEA-8212-CF87D231A524}" presName="vert2" presStyleCnt="0"/>
      <dgm:spPr/>
    </dgm:pt>
    <dgm:pt modelId="{3E3CFB2C-4FBE-4794-93B8-7CC31D5AE0FD}" type="pres">
      <dgm:prSet presAssocID="{869EDAA1-5BEC-4AEA-8212-CF87D231A524}" presName="thinLine2b" presStyleLbl="callout" presStyleIdx="8" presStyleCnt="9"/>
      <dgm:spPr/>
    </dgm:pt>
    <dgm:pt modelId="{FFAC2505-C34D-4222-A7F8-F89FF3E95F1D}" type="pres">
      <dgm:prSet presAssocID="{869EDAA1-5BEC-4AEA-8212-CF87D231A524}" presName="vertSpace2b" presStyleCnt="0"/>
      <dgm:spPr/>
    </dgm:pt>
  </dgm:ptLst>
  <dgm:cxnLst>
    <dgm:cxn modelId="{A236920F-0181-4E33-B4F6-7CD8D4D0AE25}" srcId="{8ED85F2E-8ADE-4C45-B85B-D89988BFD676}" destId="{BB9B8486-6701-430A-9398-A64DC5DE9F17}" srcOrd="1" destOrd="0" parTransId="{64DAEFDC-6BC5-4089-AE4B-6D1C9D021DB6}" sibTransId="{6D42D41C-DD92-44DA-8B27-901F3F673F64}"/>
    <dgm:cxn modelId="{14049926-5F39-4714-A45B-EE4ACB75E310}" srcId="{B4ED5CE7-24A5-4DA4-A336-55CEA72F5239}" destId="{CEB76CFA-3A14-4A5C-839A-E4F6CEED06EC}" srcOrd="0" destOrd="0" parTransId="{33F61279-2201-461D-BF5C-9D8325B89282}" sibTransId="{7331D074-17DC-4874-A8B3-40C63263628D}"/>
    <dgm:cxn modelId="{2C6C2840-B2AB-487B-BC85-FBC2C7421B74}" type="presOf" srcId="{DAF89E93-2C93-489B-9466-84DDD5AD3B26}" destId="{77EDB0C4-0883-40FA-B1D2-2D3F2E560654}" srcOrd="0" destOrd="0" presId="urn:microsoft.com/office/officeart/2008/layout/LinedList"/>
    <dgm:cxn modelId="{0ACCB36B-7902-413C-A726-800D043E7684}" srcId="{8ED85F2E-8ADE-4C45-B85B-D89988BFD676}" destId="{276E1AE5-14D8-4DE0-A5F6-7C722851B051}" srcOrd="0" destOrd="0" parTransId="{94A41452-7C23-42C9-AC12-513829C01DA1}" sibTransId="{58CC5FA0-24C7-4992-B90D-43217006123C}"/>
    <dgm:cxn modelId="{75E86A7B-914B-4306-BBE5-AA13D242D0DB}" type="presOf" srcId="{668D9E9B-337E-4B4B-9926-2E7489B4F9AC}" destId="{97FF17EB-AB21-4324-B1E2-80004B48310E}" srcOrd="0" destOrd="0" presId="urn:microsoft.com/office/officeart/2008/layout/LinedList"/>
    <dgm:cxn modelId="{1477B884-E72B-4F73-B5DE-29752310C87C}" type="presOf" srcId="{CEB76CFA-3A14-4A5C-839A-E4F6CEED06EC}" destId="{96D5C3A9-F76D-471E-AAC2-8A6A0E233B23}" srcOrd="0" destOrd="0" presId="urn:microsoft.com/office/officeart/2008/layout/LinedList"/>
    <dgm:cxn modelId="{359A5A85-5A5B-46AF-9CC9-17CA78ACE9EE}" srcId="{000BBB15-938D-45D2-8796-A0431E1757B0}" destId="{B4ED5CE7-24A5-4DA4-A336-55CEA72F5239}" srcOrd="0" destOrd="0" parTransId="{5657424D-C173-4FAD-A1DC-783254832CD3}" sibTransId="{27B07995-5B34-4781-8065-9FB7128B8732}"/>
    <dgm:cxn modelId="{42F6969C-1E1A-4E44-B474-09E08112F10D}" type="presOf" srcId="{869EDAA1-5BEC-4AEA-8212-CF87D231A524}" destId="{0C85EA50-0BD2-478D-8B3B-CCEB0FA6FD5E}" srcOrd="0" destOrd="0" presId="urn:microsoft.com/office/officeart/2008/layout/LinedList"/>
    <dgm:cxn modelId="{E6CC2E9E-E4D3-403C-A074-51C6B8F5760C}" type="presOf" srcId="{B4ED5CE7-24A5-4DA4-A336-55CEA72F5239}" destId="{3F4C275D-8519-4456-BA07-76968D9A14F8}" srcOrd="0" destOrd="0" presId="urn:microsoft.com/office/officeart/2008/layout/LinedList"/>
    <dgm:cxn modelId="{777C419F-2D04-459B-B490-383B80EA8206}" type="presOf" srcId="{8ED85F2E-8ADE-4C45-B85B-D89988BFD676}" destId="{06134FD3-AD07-44F9-B4B1-3C1EFB0DAE5E}" srcOrd="0" destOrd="0" presId="urn:microsoft.com/office/officeart/2008/layout/LinedList"/>
    <dgm:cxn modelId="{45EF53A3-DAD2-4BD9-ABA7-B76BF089466D}" type="presOf" srcId="{276E1AE5-14D8-4DE0-A5F6-7C722851B051}" destId="{45FE9393-4CAA-4C49-BA52-090EA4FA5CF2}" srcOrd="0" destOrd="0" presId="urn:microsoft.com/office/officeart/2008/layout/LinedList"/>
    <dgm:cxn modelId="{5D0C26AC-B27C-40F4-A1B0-2EA448D70290}" type="presOf" srcId="{DEFBCCF7-82E9-4EE5-9DE2-421CF6FE285B}" destId="{4E6D5D50-0DCF-4657-98A0-8401B1FD2905}" srcOrd="0" destOrd="0" presId="urn:microsoft.com/office/officeart/2008/layout/LinedList"/>
    <dgm:cxn modelId="{7AE19AB0-446F-4A1D-AC1F-14B195598372}" srcId="{000BBB15-938D-45D2-8796-A0431E1757B0}" destId="{8ED85F2E-8ADE-4C45-B85B-D89988BFD676}" srcOrd="1" destOrd="0" parTransId="{56E1DAB0-DE13-4FF8-B69B-446D14E3940B}" sibTransId="{28BCD589-4AC7-445B-8123-0578358ADAF7}"/>
    <dgm:cxn modelId="{280545B7-A508-475F-937A-905BFB73AB83}" type="presOf" srcId="{000BBB15-938D-45D2-8796-A0431E1757B0}" destId="{4314B6A1-49D3-438A-BE63-14DD3D0B545E}" srcOrd="0" destOrd="0" presId="urn:microsoft.com/office/officeart/2008/layout/LinedList"/>
    <dgm:cxn modelId="{D125E1B7-062E-42F8-8D83-13D1CA0F7CCD}" type="presOf" srcId="{BB9B8486-6701-430A-9398-A64DC5DE9F17}" destId="{97065EE3-1CDB-40C9-9A88-9DD8938C54E1}" srcOrd="0" destOrd="0" presId="urn:microsoft.com/office/officeart/2008/layout/LinedList"/>
    <dgm:cxn modelId="{E2EE7FC9-7485-4972-A5E8-70730CF1ADE6}" type="presOf" srcId="{E816878C-E420-417E-A05D-315C4ECFF39C}" destId="{7DBC1890-B13A-4B83-86BE-D461B466BB37}" srcOrd="0" destOrd="0" presId="urn:microsoft.com/office/officeart/2008/layout/LinedList"/>
    <dgm:cxn modelId="{B6D3B6CB-9A01-4C87-B041-A17D89572467}" srcId="{B4ED5CE7-24A5-4DA4-A336-55CEA72F5239}" destId="{DAF89E93-2C93-489B-9466-84DDD5AD3B26}" srcOrd="1" destOrd="0" parTransId="{6982121A-EA46-4C5C-9EBE-0C4183460E90}" sibTransId="{AEA22242-10FF-4913-89B9-949B15DCB883}"/>
    <dgm:cxn modelId="{240D75CE-5BF0-42E8-9951-B74FEAFA48F2}" type="presOf" srcId="{3519EB90-135C-4FF0-A9BD-7FE219E5AEDE}" destId="{07AED51A-C871-4D86-9D68-641951DF07E5}" srcOrd="0" destOrd="0" presId="urn:microsoft.com/office/officeart/2008/layout/LinedList"/>
    <dgm:cxn modelId="{4318A3CF-9C37-49A2-9139-9BCA3EF5C547}" srcId="{8ED85F2E-8ADE-4C45-B85B-D89988BFD676}" destId="{869EDAA1-5BEC-4AEA-8212-CF87D231A524}" srcOrd="6" destOrd="0" parTransId="{6B7DE11B-381E-40C5-8DBD-D531ED814EC6}" sibTransId="{4061DDD1-698B-49FD-A9B2-379C833B477D}"/>
    <dgm:cxn modelId="{7DF77EE9-D32E-4E9C-BDC9-41A15D00FF77}" srcId="{8ED85F2E-8ADE-4C45-B85B-D89988BFD676}" destId="{668D9E9B-337E-4B4B-9926-2E7489B4F9AC}" srcOrd="3" destOrd="0" parTransId="{71231041-82DA-4EF0-89DC-4BABD6968CB1}" sibTransId="{AD868F89-653F-42B0-A3C7-0CA840DC70B7}"/>
    <dgm:cxn modelId="{EB6FB5E9-87F9-4A44-B692-95EFA5EC096C}" srcId="{8ED85F2E-8ADE-4C45-B85B-D89988BFD676}" destId="{3519EB90-135C-4FF0-A9BD-7FE219E5AEDE}" srcOrd="5" destOrd="0" parTransId="{F5D7AAEF-D75A-42CB-B44C-4214DE9F1C1A}" sibTransId="{2B74329B-F3C6-4AFB-ACAF-5D98221F3A73}"/>
    <dgm:cxn modelId="{4D7189F5-1A27-4008-82AA-918CEB93E696}" srcId="{8ED85F2E-8ADE-4C45-B85B-D89988BFD676}" destId="{DEFBCCF7-82E9-4EE5-9DE2-421CF6FE285B}" srcOrd="4" destOrd="0" parTransId="{DF7195C5-3F9E-4DDD-ABDA-80C38359CC2E}" sibTransId="{CF551A5F-34E5-4A1D-B398-BC5039DFDC5F}"/>
    <dgm:cxn modelId="{C5C277FD-54CD-4F18-B9F2-8C805A793621}" srcId="{8ED85F2E-8ADE-4C45-B85B-D89988BFD676}" destId="{E816878C-E420-417E-A05D-315C4ECFF39C}" srcOrd="2" destOrd="0" parTransId="{A6EAA3D1-47CF-425F-BF9A-43D1ACDB4649}" sibTransId="{9A81E2F7-0F01-4681-9988-C2D30BBA509F}"/>
    <dgm:cxn modelId="{FBB762B9-4C72-403F-BCDB-CAA580978E11}" type="presParOf" srcId="{4314B6A1-49D3-438A-BE63-14DD3D0B545E}" destId="{85AD2E46-F19D-4951-8FCE-98783444BCE0}" srcOrd="0" destOrd="0" presId="urn:microsoft.com/office/officeart/2008/layout/LinedList"/>
    <dgm:cxn modelId="{599DD0B0-1426-4833-A726-760AAFC5E797}" type="presParOf" srcId="{4314B6A1-49D3-438A-BE63-14DD3D0B545E}" destId="{3FA8FF99-38E9-4584-A6B2-37651716648A}" srcOrd="1" destOrd="0" presId="urn:microsoft.com/office/officeart/2008/layout/LinedList"/>
    <dgm:cxn modelId="{E0AE3BC7-9579-48C4-BC7F-D7B983C9C70F}" type="presParOf" srcId="{3FA8FF99-38E9-4584-A6B2-37651716648A}" destId="{3F4C275D-8519-4456-BA07-76968D9A14F8}" srcOrd="0" destOrd="0" presId="urn:microsoft.com/office/officeart/2008/layout/LinedList"/>
    <dgm:cxn modelId="{116D4210-EB28-46F7-8206-9BDA4AC1C972}" type="presParOf" srcId="{3FA8FF99-38E9-4584-A6B2-37651716648A}" destId="{60DB68A3-9380-42A7-897D-BF59A7D5E3DB}" srcOrd="1" destOrd="0" presId="urn:microsoft.com/office/officeart/2008/layout/LinedList"/>
    <dgm:cxn modelId="{D71243E5-76F6-4516-9F19-A2129567C9E7}" type="presParOf" srcId="{60DB68A3-9380-42A7-897D-BF59A7D5E3DB}" destId="{90C1D5EE-3FF1-4E3D-B587-1F80FE837B1A}" srcOrd="0" destOrd="0" presId="urn:microsoft.com/office/officeart/2008/layout/LinedList"/>
    <dgm:cxn modelId="{99336A96-5604-4D73-AB9E-158917D57951}" type="presParOf" srcId="{60DB68A3-9380-42A7-897D-BF59A7D5E3DB}" destId="{329E6DE1-8160-4A5A-95CD-ED328C4EE31C}" srcOrd="1" destOrd="0" presId="urn:microsoft.com/office/officeart/2008/layout/LinedList"/>
    <dgm:cxn modelId="{D457309D-9859-4DFB-AB62-0AA91322A08E}" type="presParOf" srcId="{329E6DE1-8160-4A5A-95CD-ED328C4EE31C}" destId="{A699D62E-610E-49FD-AC36-00A3CF3798C0}" srcOrd="0" destOrd="0" presId="urn:microsoft.com/office/officeart/2008/layout/LinedList"/>
    <dgm:cxn modelId="{6DE3ACBC-D75B-4AB6-8033-805D6CD8A4A1}" type="presParOf" srcId="{329E6DE1-8160-4A5A-95CD-ED328C4EE31C}" destId="{96D5C3A9-F76D-471E-AAC2-8A6A0E233B23}" srcOrd="1" destOrd="0" presId="urn:microsoft.com/office/officeart/2008/layout/LinedList"/>
    <dgm:cxn modelId="{9C67B402-8579-4255-ACAD-44350B4523C0}" type="presParOf" srcId="{329E6DE1-8160-4A5A-95CD-ED328C4EE31C}" destId="{28894074-DF25-4744-A3D0-D7A9BFA7BCBB}" srcOrd="2" destOrd="0" presId="urn:microsoft.com/office/officeart/2008/layout/LinedList"/>
    <dgm:cxn modelId="{9E601E93-3587-46CD-9CCC-9BE323AE3CAF}" type="presParOf" srcId="{60DB68A3-9380-42A7-897D-BF59A7D5E3DB}" destId="{ACC0F310-D805-4D94-8419-8802E4FAD63C}" srcOrd="2" destOrd="0" presId="urn:microsoft.com/office/officeart/2008/layout/LinedList"/>
    <dgm:cxn modelId="{6721330B-DAA7-4769-934B-5EB6A3314E3B}" type="presParOf" srcId="{60DB68A3-9380-42A7-897D-BF59A7D5E3DB}" destId="{BAFF777A-2C25-45C3-A1FC-351B34A5065D}" srcOrd="3" destOrd="0" presId="urn:microsoft.com/office/officeart/2008/layout/LinedList"/>
    <dgm:cxn modelId="{819F4B15-E6A7-4409-9742-9750C84AB374}" type="presParOf" srcId="{60DB68A3-9380-42A7-897D-BF59A7D5E3DB}" destId="{5D39DACB-0F1C-498B-85DE-ED2E16865A79}" srcOrd="4" destOrd="0" presId="urn:microsoft.com/office/officeart/2008/layout/LinedList"/>
    <dgm:cxn modelId="{A8AA680D-C045-4745-AA1C-FBF0FFDADCC0}" type="presParOf" srcId="{5D39DACB-0F1C-498B-85DE-ED2E16865A79}" destId="{4BCFCA50-737F-4179-87C0-2C4AF68E23D7}" srcOrd="0" destOrd="0" presId="urn:microsoft.com/office/officeart/2008/layout/LinedList"/>
    <dgm:cxn modelId="{0647FBBD-4AC1-4775-8981-406E2B3F7D64}" type="presParOf" srcId="{5D39DACB-0F1C-498B-85DE-ED2E16865A79}" destId="{77EDB0C4-0883-40FA-B1D2-2D3F2E560654}" srcOrd="1" destOrd="0" presId="urn:microsoft.com/office/officeart/2008/layout/LinedList"/>
    <dgm:cxn modelId="{8BD446D5-D9C9-4FA1-BFDF-856D641A2EC6}" type="presParOf" srcId="{5D39DACB-0F1C-498B-85DE-ED2E16865A79}" destId="{55133CEE-7A25-4A86-B07C-910CF7274DD2}" srcOrd="2" destOrd="0" presId="urn:microsoft.com/office/officeart/2008/layout/LinedList"/>
    <dgm:cxn modelId="{532B85DC-4D9F-4409-9AA1-E266C7C352D1}" type="presParOf" srcId="{60DB68A3-9380-42A7-897D-BF59A7D5E3DB}" destId="{42F60BD4-E484-48FF-94A0-CA7A181F6F7F}" srcOrd="5" destOrd="0" presId="urn:microsoft.com/office/officeart/2008/layout/LinedList"/>
    <dgm:cxn modelId="{158EC001-E794-4D1E-AA5E-4E45ECD54F76}" type="presParOf" srcId="{60DB68A3-9380-42A7-897D-BF59A7D5E3DB}" destId="{7580D7DD-B315-4A22-A777-18A2B505D139}" srcOrd="6" destOrd="0" presId="urn:microsoft.com/office/officeart/2008/layout/LinedList"/>
    <dgm:cxn modelId="{42EDD973-EDA6-486C-8358-DD8404EC0D62}" type="presParOf" srcId="{4314B6A1-49D3-438A-BE63-14DD3D0B545E}" destId="{2F8DFA32-1494-4D66-8293-6F5CCFE3F03C}" srcOrd="2" destOrd="0" presId="urn:microsoft.com/office/officeart/2008/layout/LinedList"/>
    <dgm:cxn modelId="{4D6185F8-A8A6-4415-B0A3-C1CF13C8D220}" type="presParOf" srcId="{4314B6A1-49D3-438A-BE63-14DD3D0B545E}" destId="{55E82299-DD9C-4274-A77F-6BFC8603F6AE}" srcOrd="3" destOrd="0" presId="urn:microsoft.com/office/officeart/2008/layout/LinedList"/>
    <dgm:cxn modelId="{309CFA69-91BE-49BB-B0EF-DDA6374A123B}" type="presParOf" srcId="{55E82299-DD9C-4274-A77F-6BFC8603F6AE}" destId="{06134FD3-AD07-44F9-B4B1-3C1EFB0DAE5E}" srcOrd="0" destOrd="0" presId="urn:microsoft.com/office/officeart/2008/layout/LinedList"/>
    <dgm:cxn modelId="{5E212E1A-FFF9-403D-A578-2FEB24C608BA}" type="presParOf" srcId="{55E82299-DD9C-4274-A77F-6BFC8603F6AE}" destId="{41665936-C18D-4364-81A2-20FC3521BEE0}" srcOrd="1" destOrd="0" presId="urn:microsoft.com/office/officeart/2008/layout/LinedList"/>
    <dgm:cxn modelId="{A8409608-8734-4E80-B51D-4F6C73210169}" type="presParOf" srcId="{41665936-C18D-4364-81A2-20FC3521BEE0}" destId="{265CB144-02C9-4F13-BE96-6CC07961053F}" srcOrd="0" destOrd="0" presId="urn:microsoft.com/office/officeart/2008/layout/LinedList"/>
    <dgm:cxn modelId="{741106B0-2079-492E-9D13-8DACB5EB6D74}" type="presParOf" srcId="{41665936-C18D-4364-81A2-20FC3521BEE0}" destId="{64494203-1763-4FF0-A42B-C4855CD071FD}" srcOrd="1" destOrd="0" presId="urn:microsoft.com/office/officeart/2008/layout/LinedList"/>
    <dgm:cxn modelId="{33401123-14A2-4CC2-BA4B-9DD1B59E8292}" type="presParOf" srcId="{64494203-1763-4FF0-A42B-C4855CD071FD}" destId="{08B02F86-10F2-4912-BAF3-1347A7A29ADA}" srcOrd="0" destOrd="0" presId="urn:microsoft.com/office/officeart/2008/layout/LinedList"/>
    <dgm:cxn modelId="{7AB13176-CF52-458C-B9A8-AD11E04066EB}" type="presParOf" srcId="{64494203-1763-4FF0-A42B-C4855CD071FD}" destId="{45FE9393-4CAA-4C49-BA52-090EA4FA5CF2}" srcOrd="1" destOrd="0" presId="urn:microsoft.com/office/officeart/2008/layout/LinedList"/>
    <dgm:cxn modelId="{E506A94D-298A-4D8F-B7D9-B168E9FD2849}" type="presParOf" srcId="{64494203-1763-4FF0-A42B-C4855CD071FD}" destId="{0B0EA44B-FACB-4E22-94B6-97F5F5DA395C}" srcOrd="2" destOrd="0" presId="urn:microsoft.com/office/officeart/2008/layout/LinedList"/>
    <dgm:cxn modelId="{4CB8736D-A6DB-4621-9B1F-911F5C170875}" type="presParOf" srcId="{41665936-C18D-4364-81A2-20FC3521BEE0}" destId="{07E0B274-C0D9-4905-84AE-1857C988E979}" srcOrd="2" destOrd="0" presId="urn:microsoft.com/office/officeart/2008/layout/LinedList"/>
    <dgm:cxn modelId="{3624A25B-7F0C-494D-B04C-C3B9D230178C}" type="presParOf" srcId="{41665936-C18D-4364-81A2-20FC3521BEE0}" destId="{011C7DCD-FD29-4A4F-8793-F3497A7A87F9}" srcOrd="3" destOrd="0" presId="urn:microsoft.com/office/officeart/2008/layout/LinedList"/>
    <dgm:cxn modelId="{2DA4888C-E043-43DC-9696-8ABCB6D30370}" type="presParOf" srcId="{41665936-C18D-4364-81A2-20FC3521BEE0}" destId="{06464E7E-6AB5-4A9E-A632-7EDC6B014DA6}" srcOrd="4" destOrd="0" presId="urn:microsoft.com/office/officeart/2008/layout/LinedList"/>
    <dgm:cxn modelId="{BF52D9D8-9C14-42DB-BB2D-675FF66DC389}" type="presParOf" srcId="{06464E7E-6AB5-4A9E-A632-7EDC6B014DA6}" destId="{60FE5916-D6BC-4B2C-9D80-D0F8B1BF3E1F}" srcOrd="0" destOrd="0" presId="urn:microsoft.com/office/officeart/2008/layout/LinedList"/>
    <dgm:cxn modelId="{F9ECB90B-30C5-4A4E-AE55-BE75001FB510}" type="presParOf" srcId="{06464E7E-6AB5-4A9E-A632-7EDC6B014DA6}" destId="{97065EE3-1CDB-40C9-9A88-9DD8938C54E1}" srcOrd="1" destOrd="0" presId="urn:microsoft.com/office/officeart/2008/layout/LinedList"/>
    <dgm:cxn modelId="{ED141106-0786-4C3C-BB22-143778DF73E0}" type="presParOf" srcId="{06464E7E-6AB5-4A9E-A632-7EDC6B014DA6}" destId="{F31F4BFD-6FDB-4C4A-BE88-1F9592A26236}" srcOrd="2" destOrd="0" presId="urn:microsoft.com/office/officeart/2008/layout/LinedList"/>
    <dgm:cxn modelId="{DDDE3162-AB35-4BA8-B752-E39EFFFAB5E8}" type="presParOf" srcId="{41665936-C18D-4364-81A2-20FC3521BEE0}" destId="{2DB73BBF-B400-4718-B5CF-6C96503A54B5}" srcOrd="5" destOrd="0" presId="urn:microsoft.com/office/officeart/2008/layout/LinedList"/>
    <dgm:cxn modelId="{BE21280E-31D8-4084-84FB-40A6AD13E0B1}" type="presParOf" srcId="{41665936-C18D-4364-81A2-20FC3521BEE0}" destId="{324903A6-991B-4D0A-BBD0-670E122FADE9}" srcOrd="6" destOrd="0" presId="urn:microsoft.com/office/officeart/2008/layout/LinedList"/>
    <dgm:cxn modelId="{FA7A4658-E525-40C2-9690-1FBBAE19A420}" type="presParOf" srcId="{41665936-C18D-4364-81A2-20FC3521BEE0}" destId="{DCD3DA1E-5D73-4F34-AC3F-898797FBE43F}" srcOrd="7" destOrd="0" presId="urn:microsoft.com/office/officeart/2008/layout/LinedList"/>
    <dgm:cxn modelId="{F9EBFBB0-D228-42C1-90A2-9AC3BF7517D6}" type="presParOf" srcId="{DCD3DA1E-5D73-4F34-AC3F-898797FBE43F}" destId="{71AFEB16-762A-455D-A29F-A1AFF8EBF6AE}" srcOrd="0" destOrd="0" presId="urn:microsoft.com/office/officeart/2008/layout/LinedList"/>
    <dgm:cxn modelId="{2E4C59E1-B374-4545-8EEB-B60D2C8654AB}" type="presParOf" srcId="{DCD3DA1E-5D73-4F34-AC3F-898797FBE43F}" destId="{7DBC1890-B13A-4B83-86BE-D461B466BB37}" srcOrd="1" destOrd="0" presId="urn:microsoft.com/office/officeart/2008/layout/LinedList"/>
    <dgm:cxn modelId="{A53F07F7-5F5E-4648-9896-240F13B0094F}" type="presParOf" srcId="{DCD3DA1E-5D73-4F34-AC3F-898797FBE43F}" destId="{3C66D3E8-ABC5-4907-AC12-3EBB49074905}" srcOrd="2" destOrd="0" presId="urn:microsoft.com/office/officeart/2008/layout/LinedList"/>
    <dgm:cxn modelId="{4C5E30D2-D1A5-4147-B99C-7F49065D4B15}" type="presParOf" srcId="{41665936-C18D-4364-81A2-20FC3521BEE0}" destId="{E1EE4E32-E5F1-4ACF-975B-CC2F705F9AED}" srcOrd="8" destOrd="0" presId="urn:microsoft.com/office/officeart/2008/layout/LinedList"/>
    <dgm:cxn modelId="{D2B08B17-43EF-4B26-AA31-5FEEA11FACCA}" type="presParOf" srcId="{41665936-C18D-4364-81A2-20FC3521BEE0}" destId="{E964BDB1-12B7-4E17-8EC9-D6B49A785ADE}" srcOrd="9" destOrd="0" presId="urn:microsoft.com/office/officeart/2008/layout/LinedList"/>
    <dgm:cxn modelId="{DB1B3F61-176E-42B2-8847-1531C12C4E8F}" type="presParOf" srcId="{41665936-C18D-4364-81A2-20FC3521BEE0}" destId="{FD7112B2-317E-478F-93C9-3265A7E34837}" srcOrd="10" destOrd="0" presId="urn:microsoft.com/office/officeart/2008/layout/LinedList"/>
    <dgm:cxn modelId="{5F79979E-7117-439A-9573-5F232BEAB5F9}" type="presParOf" srcId="{FD7112B2-317E-478F-93C9-3265A7E34837}" destId="{9B4D98F9-7E42-4131-92E3-8E0814738B11}" srcOrd="0" destOrd="0" presId="urn:microsoft.com/office/officeart/2008/layout/LinedList"/>
    <dgm:cxn modelId="{B322A8B4-F4BF-40A6-B981-94A2DCB778FB}" type="presParOf" srcId="{FD7112B2-317E-478F-93C9-3265A7E34837}" destId="{97FF17EB-AB21-4324-B1E2-80004B48310E}" srcOrd="1" destOrd="0" presId="urn:microsoft.com/office/officeart/2008/layout/LinedList"/>
    <dgm:cxn modelId="{A518C5D1-A776-48E4-B48B-045124A1EA81}" type="presParOf" srcId="{FD7112B2-317E-478F-93C9-3265A7E34837}" destId="{6C0FA3BB-1B4A-4A15-A02D-9793577A0977}" srcOrd="2" destOrd="0" presId="urn:microsoft.com/office/officeart/2008/layout/LinedList"/>
    <dgm:cxn modelId="{7E79D557-72D8-4233-9A39-F531F9ADB1EC}" type="presParOf" srcId="{41665936-C18D-4364-81A2-20FC3521BEE0}" destId="{6BDC2BB0-4E7E-4087-B4DB-BF4D29B72ACB}" srcOrd="11" destOrd="0" presId="urn:microsoft.com/office/officeart/2008/layout/LinedList"/>
    <dgm:cxn modelId="{638EF09B-D932-42BB-94F6-8C1F237CB47B}" type="presParOf" srcId="{41665936-C18D-4364-81A2-20FC3521BEE0}" destId="{A120ECDB-8D31-4E3D-B855-86A2B626ADEA}" srcOrd="12" destOrd="0" presId="urn:microsoft.com/office/officeart/2008/layout/LinedList"/>
    <dgm:cxn modelId="{2C0909A2-335F-4143-8783-8BC43DB641BC}" type="presParOf" srcId="{41665936-C18D-4364-81A2-20FC3521BEE0}" destId="{7A9F5D60-5D60-45F5-9479-929827E840D9}" srcOrd="13" destOrd="0" presId="urn:microsoft.com/office/officeart/2008/layout/LinedList"/>
    <dgm:cxn modelId="{7ECB31AC-3923-426D-A4C8-632957532BF4}" type="presParOf" srcId="{7A9F5D60-5D60-45F5-9479-929827E840D9}" destId="{F606FD59-F2F8-4C0F-9A90-52B3332F3A8F}" srcOrd="0" destOrd="0" presId="urn:microsoft.com/office/officeart/2008/layout/LinedList"/>
    <dgm:cxn modelId="{350D5330-F926-4C41-AC31-9BD38AE59AC9}" type="presParOf" srcId="{7A9F5D60-5D60-45F5-9479-929827E840D9}" destId="{4E6D5D50-0DCF-4657-98A0-8401B1FD2905}" srcOrd="1" destOrd="0" presId="urn:microsoft.com/office/officeart/2008/layout/LinedList"/>
    <dgm:cxn modelId="{0F027D58-12F2-4BFB-A2C2-25AD79BDABFE}" type="presParOf" srcId="{7A9F5D60-5D60-45F5-9479-929827E840D9}" destId="{2EA60E20-548E-468A-88E7-969195A9F15B}" srcOrd="2" destOrd="0" presId="urn:microsoft.com/office/officeart/2008/layout/LinedList"/>
    <dgm:cxn modelId="{125AE2F4-241C-44B8-96DF-0CC689F65E60}" type="presParOf" srcId="{41665936-C18D-4364-81A2-20FC3521BEE0}" destId="{1D317DA5-6868-4B96-BB22-455369AA9990}" srcOrd="14" destOrd="0" presId="urn:microsoft.com/office/officeart/2008/layout/LinedList"/>
    <dgm:cxn modelId="{02794247-301B-4168-BF49-F1CB38C42046}" type="presParOf" srcId="{41665936-C18D-4364-81A2-20FC3521BEE0}" destId="{52B351C9-500D-410A-844F-AFCA543DF2B4}" srcOrd="15" destOrd="0" presId="urn:microsoft.com/office/officeart/2008/layout/LinedList"/>
    <dgm:cxn modelId="{05457BD7-90D3-4DF4-A5DB-5FBD878ECCD5}" type="presParOf" srcId="{41665936-C18D-4364-81A2-20FC3521BEE0}" destId="{46B3DD61-769C-42F1-AA43-48A5B4FD0F9F}" srcOrd="16" destOrd="0" presId="urn:microsoft.com/office/officeart/2008/layout/LinedList"/>
    <dgm:cxn modelId="{DB3A918D-6753-45C7-89A4-7E2CAD440CE0}" type="presParOf" srcId="{46B3DD61-769C-42F1-AA43-48A5B4FD0F9F}" destId="{2ED51EEB-2D8C-4934-850A-518091EA069A}" srcOrd="0" destOrd="0" presId="urn:microsoft.com/office/officeart/2008/layout/LinedList"/>
    <dgm:cxn modelId="{825F6679-4ED4-4A95-A7FD-05D809BFCE46}" type="presParOf" srcId="{46B3DD61-769C-42F1-AA43-48A5B4FD0F9F}" destId="{07AED51A-C871-4D86-9D68-641951DF07E5}" srcOrd="1" destOrd="0" presId="urn:microsoft.com/office/officeart/2008/layout/LinedList"/>
    <dgm:cxn modelId="{B0A073F1-5330-4F48-A469-2C07F7ADCDFF}" type="presParOf" srcId="{46B3DD61-769C-42F1-AA43-48A5B4FD0F9F}" destId="{567E4146-CB2C-423A-8B3B-6833FDD0418A}" srcOrd="2" destOrd="0" presId="urn:microsoft.com/office/officeart/2008/layout/LinedList"/>
    <dgm:cxn modelId="{9133A9E3-8529-4E45-B250-BF93923BCE82}" type="presParOf" srcId="{41665936-C18D-4364-81A2-20FC3521BEE0}" destId="{AEEB999A-AE13-4D0F-A40C-D38CC7BAF9E3}" srcOrd="17" destOrd="0" presId="urn:microsoft.com/office/officeart/2008/layout/LinedList"/>
    <dgm:cxn modelId="{E621EFB1-2872-45EA-B2EE-D1F3257200F6}" type="presParOf" srcId="{41665936-C18D-4364-81A2-20FC3521BEE0}" destId="{492585CA-C29D-4BB2-AE49-CAAFBB483490}" srcOrd="18" destOrd="0" presId="urn:microsoft.com/office/officeart/2008/layout/LinedList"/>
    <dgm:cxn modelId="{DD3344D0-76EF-4607-A1D9-101611548B6C}" type="presParOf" srcId="{41665936-C18D-4364-81A2-20FC3521BEE0}" destId="{EE4DA4FB-30C6-4A6A-B0BB-0411B27F812D}" srcOrd="19" destOrd="0" presId="urn:microsoft.com/office/officeart/2008/layout/LinedList"/>
    <dgm:cxn modelId="{B0B7E48C-955C-4C5D-86FE-A170E432F113}" type="presParOf" srcId="{EE4DA4FB-30C6-4A6A-B0BB-0411B27F812D}" destId="{59B377F3-DA27-40E0-A9A3-E14955328B1B}" srcOrd="0" destOrd="0" presId="urn:microsoft.com/office/officeart/2008/layout/LinedList"/>
    <dgm:cxn modelId="{500AE9E7-C1A6-4FF8-870A-1FEB18C4E7C5}" type="presParOf" srcId="{EE4DA4FB-30C6-4A6A-B0BB-0411B27F812D}" destId="{0C85EA50-0BD2-478D-8B3B-CCEB0FA6FD5E}" srcOrd="1" destOrd="0" presId="urn:microsoft.com/office/officeart/2008/layout/LinedList"/>
    <dgm:cxn modelId="{CFE7BFA7-F254-4100-98F6-486DEA3A54BA}" type="presParOf" srcId="{EE4DA4FB-30C6-4A6A-B0BB-0411B27F812D}" destId="{C854B434-6F8E-4538-95B1-C89CD7A0D8B8}" srcOrd="2" destOrd="0" presId="urn:microsoft.com/office/officeart/2008/layout/LinedList"/>
    <dgm:cxn modelId="{81B42317-4F9A-4395-851A-C9841D89B8E9}" type="presParOf" srcId="{41665936-C18D-4364-81A2-20FC3521BEE0}" destId="{3E3CFB2C-4FBE-4794-93B8-7CC31D5AE0FD}" srcOrd="20" destOrd="0" presId="urn:microsoft.com/office/officeart/2008/layout/LinedList"/>
    <dgm:cxn modelId="{A925EEA4-AB6C-42E9-BC7A-D134DB9F6CA3}" type="presParOf" srcId="{41665936-C18D-4364-81A2-20FC3521BEE0}" destId="{FFAC2505-C34D-4222-A7F8-F89FF3E95F1D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F31A6-7EC4-4FED-AEC1-21DFED4CA248}">
      <dsp:nvSpPr>
        <dsp:cNvPr id="0" name=""/>
        <dsp:cNvSpPr/>
      </dsp:nvSpPr>
      <dsp:spPr>
        <a:xfrm>
          <a:off x="3286" y="808096"/>
          <a:ext cx="3203971" cy="969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>
              <a:latin typeface="Arial"/>
            </a:rPr>
            <a:t>Subjekty finanční správy</a:t>
          </a:r>
        </a:p>
      </dsp:txBody>
      <dsp:txXfrm>
        <a:off x="3286" y="808096"/>
        <a:ext cx="3203971" cy="969746"/>
      </dsp:txXfrm>
    </dsp:sp>
    <dsp:sp modelId="{F2B25085-511D-487C-A245-9AAFE24C4A95}">
      <dsp:nvSpPr>
        <dsp:cNvPr id="0" name=""/>
        <dsp:cNvSpPr/>
      </dsp:nvSpPr>
      <dsp:spPr>
        <a:xfrm>
          <a:off x="3286" y="1777843"/>
          <a:ext cx="3203971" cy="1614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800" kern="1200">
              <a:latin typeface="Arial"/>
            </a:rPr>
            <a:t>regulace (MF)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800" kern="1200" dirty="0">
              <a:latin typeface="Arial"/>
            </a:rPr>
            <a:t>dohled (ČNB)</a:t>
          </a:r>
        </a:p>
      </dsp:txBody>
      <dsp:txXfrm>
        <a:off x="3286" y="1777843"/>
        <a:ext cx="3203971" cy="1614060"/>
      </dsp:txXfrm>
    </dsp:sp>
    <dsp:sp modelId="{5AB0BA9D-AA29-427F-B63B-5AEEF834AD23}">
      <dsp:nvSpPr>
        <dsp:cNvPr id="0" name=""/>
        <dsp:cNvSpPr/>
      </dsp:nvSpPr>
      <dsp:spPr>
        <a:xfrm>
          <a:off x="3655814" y="808096"/>
          <a:ext cx="3203971" cy="969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>
              <a:latin typeface="Arial"/>
            </a:rPr>
            <a:t>Poskytovatelé finančních služeb</a:t>
          </a:r>
        </a:p>
      </dsp:txBody>
      <dsp:txXfrm>
        <a:off x="3655814" y="808096"/>
        <a:ext cx="3203971" cy="969746"/>
      </dsp:txXfrm>
    </dsp:sp>
    <dsp:sp modelId="{ACD70C3F-DC34-4325-96F1-F7A95161312C}">
      <dsp:nvSpPr>
        <dsp:cNvPr id="0" name=""/>
        <dsp:cNvSpPr/>
      </dsp:nvSpPr>
      <dsp:spPr>
        <a:xfrm>
          <a:off x="3655814" y="1777843"/>
          <a:ext cx="3203971" cy="1614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800" kern="1200">
              <a:latin typeface="Arial"/>
            </a:rPr>
            <a:t>finanční instituce</a:t>
          </a:r>
        </a:p>
      </dsp:txBody>
      <dsp:txXfrm>
        <a:off x="3655814" y="1777843"/>
        <a:ext cx="3203971" cy="1614060"/>
      </dsp:txXfrm>
    </dsp:sp>
    <dsp:sp modelId="{4E4ABD0F-2BD5-4B60-A760-AB29C25D2712}">
      <dsp:nvSpPr>
        <dsp:cNvPr id="0" name=""/>
        <dsp:cNvSpPr/>
      </dsp:nvSpPr>
      <dsp:spPr>
        <a:xfrm>
          <a:off x="7308342" y="808096"/>
          <a:ext cx="3203971" cy="969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>
              <a:latin typeface="Arial"/>
            </a:rPr>
            <a:t>Uživatelé finančních služeb</a:t>
          </a:r>
        </a:p>
      </dsp:txBody>
      <dsp:txXfrm>
        <a:off x="7308342" y="808096"/>
        <a:ext cx="3203971" cy="969746"/>
      </dsp:txXfrm>
    </dsp:sp>
    <dsp:sp modelId="{7370214D-0A55-4812-B90E-8454BB8A94BE}">
      <dsp:nvSpPr>
        <dsp:cNvPr id="0" name=""/>
        <dsp:cNvSpPr/>
      </dsp:nvSpPr>
      <dsp:spPr>
        <a:xfrm>
          <a:off x="7308342" y="1777843"/>
          <a:ext cx="3203971" cy="1614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800" kern="1200">
              <a:latin typeface="Arial"/>
            </a:rPr>
            <a:t>vkladatelé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800" kern="1200">
              <a:latin typeface="Arial"/>
            </a:rPr>
            <a:t>investoři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800" kern="1200">
              <a:latin typeface="Arial"/>
            </a:rPr>
            <a:t>emitenti…</a:t>
          </a:r>
        </a:p>
      </dsp:txBody>
      <dsp:txXfrm>
        <a:off x="7308342" y="1777843"/>
        <a:ext cx="3203971" cy="16140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A1034B-5916-40AC-8D27-E586C2C78DC1}">
      <dsp:nvSpPr>
        <dsp:cNvPr id="0" name=""/>
        <dsp:cNvSpPr/>
      </dsp:nvSpPr>
      <dsp:spPr>
        <a:xfrm>
          <a:off x="5339" y="1806276"/>
          <a:ext cx="2764453" cy="1382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>
              <a:latin typeface="Arial"/>
            </a:rPr>
            <a:t>Investiční fondy</a:t>
          </a:r>
        </a:p>
      </dsp:txBody>
      <dsp:txXfrm>
        <a:off x="45823" y="1846760"/>
        <a:ext cx="2683485" cy="1301258"/>
      </dsp:txXfrm>
    </dsp:sp>
    <dsp:sp modelId="{BA25FAD1-0E5D-4DE7-A875-18D79F349067}">
      <dsp:nvSpPr>
        <dsp:cNvPr id="0" name=""/>
        <dsp:cNvSpPr/>
      </dsp:nvSpPr>
      <dsp:spPr>
        <a:xfrm rot="19457599">
          <a:off x="2641795" y="2070380"/>
          <a:ext cx="1361773" cy="59238"/>
        </a:xfrm>
        <a:custGeom>
          <a:avLst/>
          <a:gdLst/>
          <a:ahLst/>
          <a:cxnLst/>
          <a:rect l="0" t="0" r="0" b="0"/>
          <a:pathLst>
            <a:path>
              <a:moveTo>
                <a:pt x="0" y="29619"/>
              </a:moveTo>
              <a:lnTo>
                <a:pt x="1361773" y="2961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latin typeface="Arial"/>
          </a:endParaRPr>
        </a:p>
      </dsp:txBody>
      <dsp:txXfrm>
        <a:off x="3288638" y="2065955"/>
        <a:ext cx="68088" cy="68088"/>
      </dsp:txXfrm>
    </dsp:sp>
    <dsp:sp modelId="{46CF52CE-86D8-4F0B-8C72-D33F125A4D75}">
      <dsp:nvSpPr>
        <dsp:cNvPr id="0" name=""/>
        <dsp:cNvSpPr/>
      </dsp:nvSpPr>
      <dsp:spPr>
        <a:xfrm>
          <a:off x="3875573" y="1011496"/>
          <a:ext cx="2764453" cy="1382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>
              <a:latin typeface="Arial"/>
            </a:rPr>
            <a:t>fondy kolektivního investování</a:t>
          </a:r>
        </a:p>
      </dsp:txBody>
      <dsp:txXfrm>
        <a:off x="3916057" y="1051980"/>
        <a:ext cx="2683485" cy="1301258"/>
      </dsp:txXfrm>
    </dsp:sp>
    <dsp:sp modelId="{0FB17BB8-CC32-47AA-8D19-90FAA8C13E6B}">
      <dsp:nvSpPr>
        <dsp:cNvPr id="0" name=""/>
        <dsp:cNvSpPr/>
      </dsp:nvSpPr>
      <dsp:spPr>
        <a:xfrm rot="19457599">
          <a:off x="6512030" y="1275600"/>
          <a:ext cx="1361773" cy="59238"/>
        </a:xfrm>
        <a:custGeom>
          <a:avLst/>
          <a:gdLst/>
          <a:ahLst/>
          <a:cxnLst/>
          <a:rect l="0" t="0" r="0" b="0"/>
          <a:pathLst>
            <a:path>
              <a:moveTo>
                <a:pt x="0" y="29619"/>
              </a:moveTo>
              <a:lnTo>
                <a:pt x="1361773" y="296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latin typeface="Arial"/>
          </a:endParaRPr>
        </a:p>
      </dsp:txBody>
      <dsp:txXfrm>
        <a:off x="7158872" y="1271175"/>
        <a:ext cx="68088" cy="68088"/>
      </dsp:txXfrm>
    </dsp:sp>
    <dsp:sp modelId="{2E56B1C8-5829-453F-88B4-8FF1B5C09583}">
      <dsp:nvSpPr>
        <dsp:cNvPr id="0" name=""/>
        <dsp:cNvSpPr/>
      </dsp:nvSpPr>
      <dsp:spPr>
        <a:xfrm>
          <a:off x="7745807" y="216716"/>
          <a:ext cx="2764453" cy="1382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>
              <a:latin typeface="Arial"/>
            </a:rPr>
            <a:t>standardní</a:t>
          </a:r>
        </a:p>
      </dsp:txBody>
      <dsp:txXfrm>
        <a:off x="7786291" y="257200"/>
        <a:ext cx="2683485" cy="1301258"/>
      </dsp:txXfrm>
    </dsp:sp>
    <dsp:sp modelId="{28DBF540-2B08-4DDE-8B7D-6015A9E4689B}">
      <dsp:nvSpPr>
        <dsp:cNvPr id="0" name=""/>
        <dsp:cNvSpPr/>
      </dsp:nvSpPr>
      <dsp:spPr>
        <a:xfrm rot="2142401">
          <a:off x="6512030" y="2070380"/>
          <a:ext cx="1361773" cy="59238"/>
        </a:xfrm>
        <a:custGeom>
          <a:avLst/>
          <a:gdLst/>
          <a:ahLst/>
          <a:cxnLst/>
          <a:rect l="0" t="0" r="0" b="0"/>
          <a:pathLst>
            <a:path>
              <a:moveTo>
                <a:pt x="0" y="29619"/>
              </a:moveTo>
              <a:lnTo>
                <a:pt x="1361773" y="2961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latin typeface="Arial"/>
          </a:endParaRPr>
        </a:p>
      </dsp:txBody>
      <dsp:txXfrm>
        <a:off x="7158872" y="2065955"/>
        <a:ext cx="68088" cy="68088"/>
      </dsp:txXfrm>
    </dsp:sp>
    <dsp:sp modelId="{97055FED-579A-4E89-B526-65131017DA6C}">
      <dsp:nvSpPr>
        <dsp:cNvPr id="0" name=""/>
        <dsp:cNvSpPr/>
      </dsp:nvSpPr>
      <dsp:spPr>
        <a:xfrm>
          <a:off x="7745807" y="1806276"/>
          <a:ext cx="2764453" cy="1382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>
              <a:latin typeface="Arial"/>
            </a:rPr>
            <a:t>speciální</a:t>
          </a:r>
        </a:p>
      </dsp:txBody>
      <dsp:txXfrm>
        <a:off x="7786291" y="1846760"/>
        <a:ext cx="2683485" cy="1301258"/>
      </dsp:txXfrm>
    </dsp:sp>
    <dsp:sp modelId="{1D6DF62D-A2AA-4670-A944-FAA68FFE4EEE}">
      <dsp:nvSpPr>
        <dsp:cNvPr id="0" name=""/>
        <dsp:cNvSpPr/>
      </dsp:nvSpPr>
      <dsp:spPr>
        <a:xfrm rot="2142401">
          <a:off x="2641795" y="2865161"/>
          <a:ext cx="1361773" cy="59238"/>
        </a:xfrm>
        <a:custGeom>
          <a:avLst/>
          <a:gdLst/>
          <a:ahLst/>
          <a:cxnLst/>
          <a:rect l="0" t="0" r="0" b="0"/>
          <a:pathLst>
            <a:path>
              <a:moveTo>
                <a:pt x="0" y="29619"/>
              </a:moveTo>
              <a:lnTo>
                <a:pt x="1361773" y="2961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latin typeface="Arial"/>
          </a:endParaRPr>
        </a:p>
      </dsp:txBody>
      <dsp:txXfrm>
        <a:off x="3288638" y="2860735"/>
        <a:ext cx="68088" cy="68088"/>
      </dsp:txXfrm>
    </dsp:sp>
    <dsp:sp modelId="{DE2CC3AC-8B4F-4A53-AAF2-D6BDD486973A}">
      <dsp:nvSpPr>
        <dsp:cNvPr id="0" name=""/>
        <dsp:cNvSpPr/>
      </dsp:nvSpPr>
      <dsp:spPr>
        <a:xfrm>
          <a:off x="3875573" y="2601057"/>
          <a:ext cx="2764453" cy="13822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>
              <a:latin typeface="Arial"/>
            </a:rPr>
            <a:t>fondy kvalifikovaných investorů</a:t>
          </a:r>
        </a:p>
      </dsp:txBody>
      <dsp:txXfrm>
        <a:off x="3916057" y="2641541"/>
        <a:ext cx="2683485" cy="13012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D2E46-F19D-4951-8FCE-98783444BCE0}">
      <dsp:nvSpPr>
        <dsp:cNvPr id="0" name=""/>
        <dsp:cNvSpPr/>
      </dsp:nvSpPr>
      <dsp:spPr>
        <a:xfrm>
          <a:off x="0" y="61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C275D-8519-4456-BA07-76968D9A14F8}">
      <dsp:nvSpPr>
        <dsp:cNvPr id="0" name=""/>
        <dsp:cNvSpPr/>
      </dsp:nvSpPr>
      <dsp:spPr>
        <a:xfrm>
          <a:off x="0" y="615"/>
          <a:ext cx="2103120" cy="1114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>
              <a:latin typeface="Arial"/>
            </a:rPr>
            <a:t>fondy kolektivního investování</a:t>
          </a:r>
        </a:p>
      </dsp:txBody>
      <dsp:txXfrm>
        <a:off x="0" y="615"/>
        <a:ext cx="2103120" cy="1114218"/>
      </dsp:txXfrm>
    </dsp:sp>
    <dsp:sp modelId="{96D5C3A9-F76D-471E-AAC2-8A6A0E233B23}">
      <dsp:nvSpPr>
        <dsp:cNvPr id="0" name=""/>
        <dsp:cNvSpPr/>
      </dsp:nvSpPr>
      <dsp:spPr>
        <a:xfrm>
          <a:off x="2260854" y="49423"/>
          <a:ext cx="8254746" cy="9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Arial"/>
            </a:rPr>
            <a:t>podílový fond (v určitých případech povinně otevřený)</a:t>
          </a:r>
        </a:p>
      </dsp:txBody>
      <dsp:txXfrm>
        <a:off x="2260854" y="49423"/>
        <a:ext cx="8254746" cy="976171"/>
      </dsp:txXfrm>
    </dsp:sp>
    <dsp:sp modelId="{ACC0F310-D805-4D94-8419-8802E4FAD63C}">
      <dsp:nvSpPr>
        <dsp:cNvPr id="0" name=""/>
        <dsp:cNvSpPr/>
      </dsp:nvSpPr>
      <dsp:spPr>
        <a:xfrm>
          <a:off x="2103120" y="730647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DB0C4-0883-40FA-B1D2-2D3F2E560654}">
      <dsp:nvSpPr>
        <dsp:cNvPr id="0" name=""/>
        <dsp:cNvSpPr/>
      </dsp:nvSpPr>
      <dsp:spPr>
        <a:xfrm>
          <a:off x="2260854" y="872073"/>
          <a:ext cx="8254746" cy="9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latin typeface="Arial"/>
            </a:rPr>
            <a:t>akciová společnost (v určitých případech povinně s proměnným základním kapitálem)</a:t>
          </a:r>
        </a:p>
      </dsp:txBody>
      <dsp:txXfrm>
        <a:off x="2260854" y="872073"/>
        <a:ext cx="8254746" cy="976171"/>
      </dsp:txXfrm>
    </dsp:sp>
    <dsp:sp modelId="{42F60BD4-E484-48FF-94A0-CA7A181F6F7F}">
      <dsp:nvSpPr>
        <dsp:cNvPr id="0" name=""/>
        <dsp:cNvSpPr/>
      </dsp:nvSpPr>
      <dsp:spPr>
        <a:xfrm>
          <a:off x="2103120" y="1594762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DFA32-1494-4D66-8293-6F5CCFE3F03C}">
      <dsp:nvSpPr>
        <dsp:cNvPr id="0" name=""/>
        <dsp:cNvSpPr/>
      </dsp:nvSpPr>
      <dsp:spPr>
        <a:xfrm>
          <a:off x="0" y="174074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134FD3-AD07-44F9-B4B1-3C1EFB0DAE5E}">
      <dsp:nvSpPr>
        <dsp:cNvPr id="0" name=""/>
        <dsp:cNvSpPr/>
      </dsp:nvSpPr>
      <dsp:spPr>
        <a:xfrm>
          <a:off x="0" y="1845872"/>
          <a:ext cx="2103120" cy="21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>
              <a:latin typeface="Arial"/>
            </a:rPr>
            <a:t>fondy kvalifikovaných investorů</a:t>
          </a:r>
        </a:p>
      </dsp:txBody>
      <dsp:txXfrm>
        <a:off x="0" y="1845872"/>
        <a:ext cx="2103120" cy="2100000"/>
      </dsp:txXfrm>
    </dsp:sp>
    <dsp:sp modelId="{45FE9393-4CAA-4C49-BA52-090EA4FA5CF2}">
      <dsp:nvSpPr>
        <dsp:cNvPr id="0" name=""/>
        <dsp:cNvSpPr/>
      </dsp:nvSpPr>
      <dsp:spPr>
        <a:xfrm>
          <a:off x="2260854" y="1807576"/>
          <a:ext cx="8254746" cy="28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Arial"/>
            </a:rPr>
            <a:t>podílový fond</a:t>
          </a:r>
        </a:p>
      </dsp:txBody>
      <dsp:txXfrm>
        <a:off x="2260854" y="1807576"/>
        <a:ext cx="8254746" cy="283520"/>
      </dsp:txXfrm>
    </dsp:sp>
    <dsp:sp modelId="{07E0B274-C0D9-4905-84AE-1857C988E979}">
      <dsp:nvSpPr>
        <dsp:cNvPr id="0" name=""/>
        <dsp:cNvSpPr/>
      </dsp:nvSpPr>
      <dsp:spPr>
        <a:xfrm>
          <a:off x="2103120" y="2128466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65EE3-1CDB-40C9-9A88-9DD8938C54E1}">
      <dsp:nvSpPr>
        <dsp:cNvPr id="0" name=""/>
        <dsp:cNvSpPr/>
      </dsp:nvSpPr>
      <dsp:spPr>
        <a:xfrm>
          <a:off x="2260854" y="2141686"/>
          <a:ext cx="8254746" cy="28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Arial"/>
            </a:rPr>
            <a:t>svěřenský fond</a:t>
          </a:r>
        </a:p>
      </dsp:txBody>
      <dsp:txXfrm>
        <a:off x="2260854" y="2141686"/>
        <a:ext cx="8254746" cy="283520"/>
      </dsp:txXfrm>
    </dsp:sp>
    <dsp:sp modelId="{2DB73BBF-B400-4718-B5CF-6C96503A54B5}">
      <dsp:nvSpPr>
        <dsp:cNvPr id="0" name=""/>
        <dsp:cNvSpPr/>
      </dsp:nvSpPr>
      <dsp:spPr>
        <a:xfrm>
          <a:off x="2103120" y="2464301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C1890-B13A-4B83-86BE-D461B466BB37}">
      <dsp:nvSpPr>
        <dsp:cNvPr id="0" name=""/>
        <dsp:cNvSpPr/>
      </dsp:nvSpPr>
      <dsp:spPr>
        <a:xfrm>
          <a:off x="2260854" y="2475795"/>
          <a:ext cx="8254746" cy="28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Arial"/>
            </a:rPr>
            <a:t>komanditní společnost</a:t>
          </a:r>
        </a:p>
      </dsp:txBody>
      <dsp:txXfrm>
        <a:off x="2260854" y="2475795"/>
        <a:ext cx="8254746" cy="283520"/>
      </dsp:txXfrm>
    </dsp:sp>
    <dsp:sp modelId="{E1EE4E32-E5F1-4ACF-975B-CC2F705F9AED}">
      <dsp:nvSpPr>
        <dsp:cNvPr id="0" name=""/>
        <dsp:cNvSpPr/>
      </dsp:nvSpPr>
      <dsp:spPr>
        <a:xfrm>
          <a:off x="2103120" y="2800137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FF17EB-AB21-4324-B1E2-80004B48310E}">
      <dsp:nvSpPr>
        <dsp:cNvPr id="0" name=""/>
        <dsp:cNvSpPr/>
      </dsp:nvSpPr>
      <dsp:spPr>
        <a:xfrm>
          <a:off x="2260854" y="2809907"/>
          <a:ext cx="8254746" cy="28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Arial"/>
            </a:rPr>
            <a:t>společnost s ručením omezeným</a:t>
          </a:r>
        </a:p>
      </dsp:txBody>
      <dsp:txXfrm>
        <a:off x="2260854" y="2809907"/>
        <a:ext cx="8254746" cy="283520"/>
      </dsp:txXfrm>
    </dsp:sp>
    <dsp:sp modelId="{6BDC2BB0-4E7E-4087-B4DB-BF4D29B72ACB}">
      <dsp:nvSpPr>
        <dsp:cNvPr id="0" name=""/>
        <dsp:cNvSpPr/>
      </dsp:nvSpPr>
      <dsp:spPr>
        <a:xfrm>
          <a:off x="2103120" y="3136236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D5D50-0DCF-4657-98A0-8401B1FD2905}">
      <dsp:nvSpPr>
        <dsp:cNvPr id="0" name=""/>
        <dsp:cNvSpPr/>
      </dsp:nvSpPr>
      <dsp:spPr>
        <a:xfrm>
          <a:off x="2260854" y="3144016"/>
          <a:ext cx="8254746" cy="28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Arial"/>
            </a:rPr>
            <a:t>akciová společnost</a:t>
          </a:r>
        </a:p>
      </dsp:txBody>
      <dsp:txXfrm>
        <a:off x="2260854" y="3144016"/>
        <a:ext cx="8254746" cy="283520"/>
      </dsp:txXfrm>
    </dsp:sp>
    <dsp:sp modelId="{1D317DA5-6868-4B96-BB22-455369AA9990}">
      <dsp:nvSpPr>
        <dsp:cNvPr id="0" name=""/>
        <dsp:cNvSpPr/>
      </dsp:nvSpPr>
      <dsp:spPr>
        <a:xfrm>
          <a:off x="2103120" y="3472909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ED51A-C871-4D86-9D68-641951DF07E5}">
      <dsp:nvSpPr>
        <dsp:cNvPr id="0" name=""/>
        <dsp:cNvSpPr/>
      </dsp:nvSpPr>
      <dsp:spPr>
        <a:xfrm>
          <a:off x="2260854" y="3461893"/>
          <a:ext cx="8254746" cy="28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Arial"/>
            </a:rPr>
            <a:t>evropská společnost</a:t>
          </a:r>
        </a:p>
      </dsp:txBody>
      <dsp:txXfrm>
        <a:off x="2260854" y="3461893"/>
        <a:ext cx="8254746" cy="283520"/>
      </dsp:txXfrm>
    </dsp:sp>
    <dsp:sp modelId="{AEEB999A-AE13-4D0F-A40C-D38CC7BAF9E3}">
      <dsp:nvSpPr>
        <dsp:cNvPr id="0" name=""/>
        <dsp:cNvSpPr/>
      </dsp:nvSpPr>
      <dsp:spPr>
        <a:xfrm>
          <a:off x="2103120" y="3808744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85EA50-0BD2-478D-8B3B-CCEB0FA6FD5E}">
      <dsp:nvSpPr>
        <dsp:cNvPr id="0" name=""/>
        <dsp:cNvSpPr/>
      </dsp:nvSpPr>
      <dsp:spPr>
        <a:xfrm>
          <a:off x="2260854" y="3812234"/>
          <a:ext cx="8254746" cy="28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>
              <a:latin typeface="Arial"/>
            </a:rPr>
            <a:t>družstvo</a:t>
          </a:r>
        </a:p>
      </dsp:txBody>
      <dsp:txXfrm>
        <a:off x="2260854" y="3812234"/>
        <a:ext cx="8254746" cy="283520"/>
      </dsp:txXfrm>
    </dsp:sp>
    <dsp:sp modelId="{3E3CFB2C-4FBE-4794-93B8-7CC31D5AE0FD}">
      <dsp:nvSpPr>
        <dsp:cNvPr id="0" name=""/>
        <dsp:cNvSpPr/>
      </dsp:nvSpPr>
      <dsp:spPr>
        <a:xfrm>
          <a:off x="2103120" y="4183260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59C9F-3063-48BE-BFAC-193F01EA5427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3CA3-1230-4240-9E86-9E44080146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jednoduch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7ACEE47-C3F7-23FC-F32B-A9841C1ED981}"/>
              </a:ext>
            </a:extLst>
          </p:cNvPr>
          <p:cNvSpPr/>
          <p:nvPr userDrawn="1"/>
        </p:nvSpPr>
        <p:spPr>
          <a:xfrm>
            <a:off x="1" y="0"/>
            <a:ext cx="12192000" cy="493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AF95C92-74DB-D93E-BF3E-51B0A33D35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budova, okno, fasáda, architektura&#10;&#10;Obsah generovaný pomocí AI může být nesprávný.">
            <a:extLst>
              <a:ext uri="{FF2B5EF4-FFF2-40B4-BE49-F238E27FC236}">
                <a16:creationId xmlns:a16="http://schemas.microsoft.com/office/drawing/2014/main" id="{DCE0663B-9BB2-E74A-DD74-A33EF9EC4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6086D52-4F29-E1FE-5F1C-41F68998B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detai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DAF5CA2-A1A9-55DB-56D8-61BC3AEB91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6852" y="493147"/>
            <a:ext cx="5359400" cy="1066800"/>
          </a:xfrm>
          <a:prstGeom prst="rect">
            <a:avLst/>
          </a:prstGeom>
        </p:spPr>
      </p:pic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E679D543-9435-D1EB-C7A4-B81173A28C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83153" y="0"/>
            <a:ext cx="5208847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34" name="object 5">
            <a:extLst>
              <a:ext uri="{FF2B5EF4-FFF2-40B4-BE49-F238E27FC236}">
                <a16:creationId xmlns:a16="http://schemas.microsoft.com/office/drawing/2014/main" id="{E2A84DE8-2E9A-AA09-CD09-69FE963B7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69"/>
            <a:ext cx="851909" cy="2271505"/>
          </a:xfrm>
          <a:prstGeom prst="rect">
            <a:avLst/>
          </a:prstGeom>
        </p:spPr>
      </p:pic>
      <p:pic>
        <p:nvPicPr>
          <p:cNvPr id="35" name="object 5">
            <a:extLst>
              <a:ext uri="{FF2B5EF4-FFF2-40B4-BE49-F238E27FC236}">
                <a16:creationId xmlns:a16="http://schemas.microsoft.com/office/drawing/2014/main" id="{C389887F-833B-0C0C-3DB7-09872411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70"/>
            <a:ext cx="851909" cy="2271505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BA00DAD5-C5EC-EE9E-7DD7-587D3F17E0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663" y="2403764"/>
            <a:ext cx="5237437" cy="2452254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</a:lstStyle>
          <a:p>
            <a:pPr lvl="0"/>
            <a:r>
              <a:rPr lang="cs-CZ" dirty="0"/>
              <a:t>Nadpis</a:t>
            </a:r>
          </a:p>
          <a:p>
            <a:pPr lvl="1"/>
            <a:r>
              <a:rPr lang="cs-CZ" dirty="0"/>
              <a:t>Druhá úroveň (podnadpis)</a:t>
            </a:r>
          </a:p>
          <a:p>
            <a:pPr lvl="2"/>
            <a:r>
              <a:rPr lang="cs-CZ" dirty="0"/>
              <a:t>Třetí úroveň (jméno/datum)</a:t>
            </a:r>
          </a:p>
        </p:txBody>
      </p:sp>
    </p:spTree>
    <p:extLst>
      <p:ext uri="{BB962C8B-B14F-4D97-AF65-F5344CB8AC3E}">
        <p14:creationId xmlns:p14="http://schemas.microsoft.com/office/powerpoint/2010/main" val="276311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CE508660-CE8B-661A-E165-C4FD3F99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DC03DFB-550E-9950-D2A6-53E409BC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C21FC6-5D7A-7AC6-CA4E-DED8018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95A25F-F02F-8269-8142-EA5F6126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4" name="Zástupný obsah 12">
            <a:extLst>
              <a:ext uri="{FF2B5EF4-FFF2-40B4-BE49-F238E27FC236}">
                <a16:creationId xmlns:a16="http://schemas.microsoft.com/office/drawing/2014/main" id="{D7161A02-876A-9505-3BBC-7C16D7C1A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26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10">
            <a:extLst>
              <a:ext uri="{FF2B5EF4-FFF2-40B4-BE49-F238E27FC236}">
                <a16:creationId xmlns:a16="http://schemas.microsoft.com/office/drawing/2014/main" id="{52DD3B65-2E98-979E-257A-930671D9F4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" y="-1"/>
            <a:ext cx="4844955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9F0C2ABC-CC43-17AB-0104-6954B7A40C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877017D7-CDF5-A943-CE98-B294DE5487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213446" y="6459484"/>
            <a:ext cx="4114800" cy="174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EB20A5CB-336C-6312-4E22-E267FB9815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BD12223-C07C-4A7F-57C6-8457BC90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obsah 12">
            <a:extLst>
              <a:ext uri="{FF2B5EF4-FFF2-40B4-BE49-F238E27FC236}">
                <a16:creationId xmlns:a16="http://schemas.microsoft.com/office/drawing/2014/main" id="{B88CBFF7-77B9-8938-C427-DAFF49AFE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20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777E83E9-FBC3-41DB-D073-90CC8D29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710" y="2293248"/>
            <a:ext cx="851909" cy="2271505"/>
          </a:xfrm>
          <a:prstGeom prst="rect">
            <a:avLst/>
          </a:prstGeom>
        </p:spPr>
      </p:pic>
      <p:sp>
        <p:nvSpPr>
          <p:cNvPr id="14" name="Zástupný text 12">
            <a:extLst>
              <a:ext uri="{FF2B5EF4-FFF2-40B4-BE49-F238E27FC236}">
                <a16:creationId xmlns:a16="http://schemas.microsoft.com/office/drawing/2014/main" id="{1D52F6CD-9450-995B-7DC8-AC2D9DC47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6899" y="2293938"/>
            <a:ext cx="8856519" cy="227012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cs-CZ" dirty="0"/>
              <a:t>Název kapitoly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Číslo kapitoly</a:t>
            </a:r>
          </a:p>
        </p:txBody>
      </p:sp>
    </p:spTree>
    <p:extLst>
      <p:ext uri="{BB962C8B-B14F-4D97-AF65-F5344CB8AC3E}">
        <p14:creationId xmlns:p14="http://schemas.microsoft.com/office/powerpoint/2010/main" val="3247286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 10">
            <a:extLst>
              <a:ext uri="{FF2B5EF4-FFF2-40B4-BE49-F238E27FC236}">
                <a16:creationId xmlns:a16="http://schemas.microsoft.com/office/drawing/2014/main" id="{697CC953-0C05-B7CE-7011-5B0D5C7A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7A81C3BF-D414-5FC0-1F27-97597B02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DFD97F8-F81C-AF42-656A-019ED6C5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1F539E0-C7A4-0AE7-6F63-C867D500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96FEE9-8A2B-90C3-3BF1-5A8979521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12428"/>
            <a:ext cx="5181600" cy="39645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05A476DD-BCA1-A85E-B008-A160ED4C7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12428"/>
            <a:ext cx="5181600" cy="3964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677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77801B-4378-A2FB-7970-2A041DA7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21282"/>
            <a:ext cx="5157787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37E8-05A2-49DC-B2EB-AB77FDDA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4487"/>
            <a:ext cx="5157787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A721B7-8779-B62C-9FD8-0ADA2371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221282"/>
            <a:ext cx="5183188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071DEB-88CA-8F0F-5AC9-4809DB8FEB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4487"/>
            <a:ext cx="5183188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datum 12">
            <a:extLst>
              <a:ext uri="{FF2B5EF4-FFF2-40B4-BE49-F238E27FC236}">
                <a16:creationId xmlns:a16="http://schemas.microsoft.com/office/drawing/2014/main" id="{7825EE7C-7BE2-D0DB-EA79-ABF44AF0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368B85BF-50C1-7968-58A7-B93500B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669CA748-6A96-8A2E-080B-54E4FE42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0">
            <a:extLst>
              <a:ext uri="{FF2B5EF4-FFF2-40B4-BE49-F238E27FC236}">
                <a16:creationId xmlns:a16="http://schemas.microsoft.com/office/drawing/2014/main" id="{594EE5F4-36CC-24F5-1AFB-5E4122BE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27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dokumen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46216-40A2-31AD-2AC3-8093C9D3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000"/>
              </a:spcBef>
              <a:buFont typeface="+mj-lt"/>
              <a:buAutoNum type="arabicPeriod"/>
              <a:defRPr sz="2000"/>
            </a:lvl2pPr>
            <a:lvl3pPr marL="579438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F7414C12-E88B-86D4-1E04-E2602722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1843905-A76A-229E-18CE-68C69B96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F73C651-2D79-5C40-42B6-F1E1FA63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8CF19B-B0B5-0B38-A6B3-942D696E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9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9A832D7E-6262-FBC7-6568-4F0D134BEE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7047" y="5386857"/>
            <a:ext cx="1996751" cy="474049"/>
          </a:xfrm>
          <a:prstGeom prst="rect">
            <a:avLst/>
          </a:prstGeom>
        </p:spPr>
      </p:pic>
      <p:pic>
        <p:nvPicPr>
          <p:cNvPr id="5" name="Picture 12" descr="A circular red and black logo&#10;&#10;Description automatically generated">
            <a:extLst>
              <a:ext uri="{FF2B5EF4-FFF2-40B4-BE49-F238E27FC236}">
                <a16:creationId xmlns:a16="http://schemas.microsoft.com/office/drawing/2014/main" id="{83DDAF44-481B-B754-F2A1-0307CC391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28" y="807015"/>
            <a:ext cx="2174543" cy="2174543"/>
          </a:xfrm>
          <a:prstGeom prst="rect">
            <a:avLst/>
          </a:prstGeo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C59178-D929-BC6D-5554-AD2F44864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5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Picture 8" descr="A black and red pattern with squares and circles&#10;&#10;Description automatically generated">
            <a:extLst>
              <a:ext uri="{FF2B5EF4-FFF2-40B4-BE49-F238E27FC236}">
                <a16:creationId xmlns:a16="http://schemas.microsoft.com/office/drawing/2014/main" id="{3DCFAC5B-3301-6D0C-644B-CE444DF2C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48" y="5973166"/>
            <a:ext cx="1996751" cy="884834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2DED986-CB74-E37C-7EFE-811753E89C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6723" y="4734734"/>
            <a:ext cx="1997075" cy="621774"/>
          </a:xfrm>
          <a:prstGeom prst="rect">
            <a:avLst/>
          </a:prstGeom>
        </p:spPr>
        <p:txBody>
          <a:bodyPr lIns="90000" tIns="46800" rIns="90000" bIns="468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cs-CZ" dirty="0"/>
              <a:t>Jméno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funkce</a:t>
            </a:r>
          </a:p>
        </p:txBody>
      </p:sp>
    </p:spTree>
    <p:extLst>
      <p:ext uri="{BB962C8B-B14F-4D97-AF65-F5344CB8AC3E}">
        <p14:creationId xmlns:p14="http://schemas.microsoft.com/office/powerpoint/2010/main" val="378292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6AD1BD68-71DB-87B2-E75A-12878FB4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8A5B0FF-B787-2AEE-7C85-57CADFA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4DBE5C-B917-8448-3981-B8805D73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3D61656-EB1C-A690-B13A-B59195CB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743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AB5A5222-D23D-5C8C-8D7E-0905036A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172D70B-9C2B-78BF-DC47-D8EC4D00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C675E202-95C3-3DB9-CDCD-5CAC3BEA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1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E7560C25-FF16-EA57-268C-2E6EC3A5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A467EB-2D4A-28A5-CE3D-D26EBAD2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C2B9F5-70D3-A86C-2F85-E1E7ACBCD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193" y="6459484"/>
            <a:ext cx="1558756" cy="174659"/>
          </a:xfrm>
          <a:custGeom>
            <a:avLst/>
            <a:gdLst>
              <a:gd name="csX0" fmla="*/ 0 w 1558756"/>
              <a:gd name="csY0" fmla="*/ 0 h 174659"/>
              <a:gd name="csX1" fmla="*/ 550760 w 1558756"/>
              <a:gd name="csY1" fmla="*/ 0 h 174659"/>
              <a:gd name="csX2" fmla="*/ 1085933 w 1558756"/>
              <a:gd name="csY2" fmla="*/ 0 h 174659"/>
              <a:gd name="csX3" fmla="*/ 1558756 w 1558756"/>
              <a:gd name="csY3" fmla="*/ 0 h 174659"/>
              <a:gd name="csX4" fmla="*/ 1558756 w 1558756"/>
              <a:gd name="csY4" fmla="*/ 174659 h 174659"/>
              <a:gd name="csX5" fmla="*/ 1070346 w 1558756"/>
              <a:gd name="csY5" fmla="*/ 174659 h 174659"/>
              <a:gd name="csX6" fmla="*/ 550760 w 1558756"/>
              <a:gd name="csY6" fmla="*/ 174659 h 174659"/>
              <a:gd name="csX7" fmla="*/ 0 w 1558756"/>
              <a:gd name="csY7" fmla="*/ 174659 h 174659"/>
              <a:gd name="csX8" fmla="*/ 0 w 1558756"/>
              <a:gd name="csY8" fmla="*/ 0 h 174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756" h="174659" fill="none" extrusionOk="0">
                <a:moveTo>
                  <a:pt x="0" y="0"/>
                </a:moveTo>
                <a:cubicBezTo>
                  <a:pt x="158379" y="-7461"/>
                  <a:pt x="307057" y="-39"/>
                  <a:pt x="550760" y="0"/>
                </a:cubicBezTo>
                <a:cubicBezTo>
                  <a:pt x="794463" y="39"/>
                  <a:pt x="908066" y="-23326"/>
                  <a:pt x="1085933" y="0"/>
                </a:cubicBezTo>
                <a:cubicBezTo>
                  <a:pt x="1263800" y="23326"/>
                  <a:pt x="1383637" y="20227"/>
                  <a:pt x="1558756" y="0"/>
                </a:cubicBezTo>
                <a:cubicBezTo>
                  <a:pt x="1562474" y="55725"/>
                  <a:pt x="1563918" y="91932"/>
                  <a:pt x="1558756" y="174659"/>
                </a:cubicBezTo>
                <a:cubicBezTo>
                  <a:pt x="1447545" y="187935"/>
                  <a:pt x="1213304" y="179498"/>
                  <a:pt x="1070346" y="174659"/>
                </a:cubicBezTo>
                <a:cubicBezTo>
                  <a:pt x="927388" y="169821"/>
                  <a:pt x="718659" y="179245"/>
                  <a:pt x="550760" y="174659"/>
                </a:cubicBezTo>
                <a:cubicBezTo>
                  <a:pt x="382861" y="170073"/>
                  <a:pt x="249841" y="201689"/>
                  <a:pt x="0" y="174659"/>
                </a:cubicBezTo>
                <a:cubicBezTo>
                  <a:pt x="-2573" y="109470"/>
                  <a:pt x="6316" y="64439"/>
                  <a:pt x="0" y="0"/>
                </a:cubicBezTo>
                <a:close/>
              </a:path>
              <a:path w="1558756" h="174659" stroke="0" extrusionOk="0">
                <a:moveTo>
                  <a:pt x="0" y="0"/>
                </a:moveTo>
                <a:cubicBezTo>
                  <a:pt x="143744" y="13055"/>
                  <a:pt x="300130" y="-6710"/>
                  <a:pt x="503998" y="0"/>
                </a:cubicBezTo>
                <a:cubicBezTo>
                  <a:pt x="707866" y="6710"/>
                  <a:pt x="812858" y="-17169"/>
                  <a:pt x="976820" y="0"/>
                </a:cubicBezTo>
                <a:cubicBezTo>
                  <a:pt x="1140782" y="17169"/>
                  <a:pt x="1424547" y="-25106"/>
                  <a:pt x="1558756" y="0"/>
                </a:cubicBezTo>
                <a:cubicBezTo>
                  <a:pt x="1566807" y="45952"/>
                  <a:pt x="1560869" y="93970"/>
                  <a:pt x="1558756" y="174659"/>
                </a:cubicBezTo>
                <a:cubicBezTo>
                  <a:pt x="1426223" y="192700"/>
                  <a:pt x="1308880" y="182251"/>
                  <a:pt x="1070346" y="174659"/>
                </a:cubicBezTo>
                <a:cubicBezTo>
                  <a:pt x="831812" y="167068"/>
                  <a:pt x="757869" y="165837"/>
                  <a:pt x="519585" y="174659"/>
                </a:cubicBezTo>
                <a:cubicBezTo>
                  <a:pt x="281301" y="183481"/>
                  <a:pt x="236045" y="193304"/>
                  <a:pt x="0" y="174659"/>
                </a:cubicBezTo>
                <a:cubicBezTo>
                  <a:pt x="198" y="109889"/>
                  <a:pt x="-2999" y="6804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C462-7E06-BE92-1FE5-AD9E9845E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459484"/>
            <a:ext cx="4114800" cy="1746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C55B67-6AD2-82CA-4FD3-0D727D58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517" y="6459484"/>
            <a:ext cx="176283" cy="1746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DDCD10-B0E2-D8F7-7FB1-43796C5EB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9194" y="325480"/>
            <a:ext cx="1965976" cy="5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2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77" r:id="rId3"/>
    <p:sldLayoutId id="2147483662" r:id="rId4"/>
    <p:sldLayoutId id="2147483675" r:id="rId5"/>
    <p:sldLayoutId id="2147483663" r:id="rId6"/>
    <p:sldLayoutId id="2147483664" r:id="rId7"/>
    <p:sldLayoutId id="2147483665" r:id="rId8"/>
    <p:sldLayoutId id="2147483679" r:id="rId9"/>
    <p:sldLayoutId id="2147483676" r:id="rId10"/>
    <p:sldLayoutId id="2147483666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SzPct val="100000"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5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4125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01800" indent="-228600" algn="l" defTabSz="8509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B1AA515-C4F5-4F05-9AA0-02923517F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2350000"/>
            <a:ext cx="8760000" cy="1350000"/>
          </a:xfrm>
        </p:spPr>
        <p:txBody>
          <a:bodyPr>
            <a:noAutofit/>
          </a:bodyPr>
          <a:lstStyle/>
          <a:p>
            <a:r>
              <a:rPr lang="cs-CZ" sz="3600" dirty="0">
                <a:solidFill>
                  <a:srgbClr val="FFFFFF"/>
                </a:solidFill>
                <a:latin typeface="Arial"/>
              </a:rPr>
              <a:t>Právo finančního systému</a:t>
            </a:r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789D5057-A154-4798-978D-6C9909FC8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000" y="1750000"/>
            <a:ext cx="8700000" cy="520000"/>
          </a:xfrm>
        </p:spPr>
        <p:txBody>
          <a:bodyPr/>
          <a:lstStyle/>
          <a:p>
            <a:r>
              <a:rPr lang="cs-CZ" sz="1900" dirty="0">
                <a:solidFill>
                  <a:srgbClr val="D22D40"/>
                </a:solidFill>
                <a:latin typeface="Arial"/>
              </a:rPr>
              <a:t>Radim Boháč, 21. října 2026</a:t>
            </a:r>
          </a:p>
          <a:p>
            <a:endParaRPr lang="cs-CZ" sz="1900" dirty="0">
              <a:solidFill>
                <a:srgbClr val="D22D4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64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C09696-EC90-49A6-B3F5-944317D2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Osnova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B522AF-47DF-4E6D-A35F-27E042B62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559"/>
            <a:ext cx="10515600" cy="4175000"/>
          </a:xfrm>
        </p:spPr>
        <p:txBody>
          <a:bodyPr>
            <a:normAutofit/>
          </a:bodyPr>
          <a:lstStyle/>
          <a:p>
            <a:pPr marL="624078" indent="-514350">
              <a:spcAft>
                <a:spcPts val="600"/>
              </a:spcAft>
              <a:buFont typeface="+mj-lt"/>
              <a:buAutoNum type="arabicPeriod"/>
              <a:defRPr sz="2400"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Vymezení práva finančního systému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  <a:defRPr sz="2400"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Finanční systém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  <a:defRPr sz="2400"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Finanční trhy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  <a:defRPr sz="2400"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Dělení finančních trhů</a:t>
            </a:r>
          </a:p>
          <a:p>
            <a:pPr marL="624078" indent="-514350">
              <a:spcAft>
                <a:spcPts val="600"/>
              </a:spcAft>
              <a:buFont typeface="+mj-lt"/>
              <a:buAutoNum type="arabicPeriod"/>
              <a:defRPr sz="2400">
                <a:solidFill>
                  <a:srgbClr val="003657"/>
                </a:solidFill>
                <a:latin typeface="Arial"/>
              </a:defRPr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Subjekty finančního systému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2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7755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1. Vymezení práva finančního systému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podobor finančního práva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patří do nefiskální části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souvislost s právem měnovým a devizovým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reguluje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finanční systém jako celek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dohled a nástroje k zajištění jeho stability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subjekty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právní vztahy, práva, povinnosti a pravomoci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dříve právo finančního trhu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moc úzké</a:t>
            </a: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3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344097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2. Finanční systém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vymezení finančního systému</a:t>
            </a:r>
          </a:p>
          <a:p>
            <a:pPr marL="800100" lvl="1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souhrn všech druhů finančních trhů, </a:t>
            </a:r>
            <a:r>
              <a:rPr lang="cs-CZ" dirty="0"/>
              <a:t>institucí, které na nich působí, a jejich vzájemných vztahů a pravidel chování na nich</a:t>
            </a:r>
          </a:p>
          <a:p>
            <a:pPr marL="800100" lvl="1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finanční trh</a:t>
            </a:r>
          </a:p>
          <a:p>
            <a:pPr marL="1257300" lvl="2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peněžní, kapitálový, devizový, dluhopisový, akciový</a:t>
            </a:r>
          </a:p>
          <a:p>
            <a:pPr marL="1257300" lvl="2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peněžní a kapitálový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finanční systém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celosvětový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nadnárodní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národní (určitého státu)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4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99866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2. Finanční systém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sektory finančního systému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bankovnictví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pojišťovnictví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kapitálový trh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stabilita finančního systému 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systémová stabilita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základní cíl a princip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digitální provozní odolnost (nařízení DORA)</a:t>
            </a:r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5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81192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3. Finanční trhy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>
                <a:solidFill>
                  <a:srgbClr val="003657"/>
                </a:solidFill>
                <a:latin typeface="Arial"/>
              </a:rPr>
              <a:t>vymezení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systém subjektů a vztahů, kde dochází k redistribuci dočasně volných peněžních zdrojů na smluvním principu, a to od nabízejících subjektů k poptávajícím subjektům, a to prostřednictvím nástrojů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>
                <a:solidFill>
                  <a:srgbClr val="003657"/>
                </a:solidFill>
                <a:latin typeface="Arial"/>
              </a:rPr>
              <a:t>funkce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akumulační 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alokační 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mobilizační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>
                <a:solidFill>
                  <a:srgbClr val="003657"/>
                </a:solidFill>
                <a:latin typeface="Arial"/>
              </a:rPr>
              <a:t>finanční trh x komoditní trh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6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83227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4. Dělení finančních trhů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podle časového aspektu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peněžní trh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kapitálový trh (dluhopisový trh, akciový trh)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podle fáze oběhu nástrojů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primární trh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sekundární trh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podle dodání obchodovaných nástrojů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promptní trh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termínový trh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7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297994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5. Subjekty finančního systému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559"/>
            <a:ext cx="10515600" cy="4175117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>
                <a:solidFill>
                  <a:srgbClr val="003657"/>
                </a:solidFill>
                <a:latin typeface="Arial"/>
              </a:rPr>
              <a:t>Kategorizace subjektů</a:t>
            </a:r>
          </a:p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>
                <a:solidFill>
                  <a:srgbClr val="003657"/>
                </a:solidFill>
                <a:latin typeface="Arial"/>
              </a:rPr>
              <a:t>Finanční instituce</a:t>
            </a:r>
          </a:p>
          <a:p>
            <a:pPr marL="514350" indent="-514350">
              <a:spcAft>
                <a:spcPts val="600"/>
              </a:spcAft>
              <a:buFont typeface="+mj-lt"/>
              <a:buAutoNum type="alphaUcPeriod"/>
            </a:pPr>
            <a:r>
              <a:rPr lang="cs-CZ" sz="2400">
                <a:solidFill>
                  <a:srgbClr val="003657"/>
                </a:solidFill>
                <a:latin typeface="Arial"/>
              </a:rPr>
              <a:t>Vybrané finanční instituce</a:t>
            </a:r>
          </a:p>
          <a:p>
            <a:pPr marL="514350" indent="-514350">
              <a:buFont typeface="+mj-lt"/>
              <a:buAutoNum type="alphaUcPeriod"/>
            </a:pPr>
            <a:endParaRPr lang="cs-CZ" sz="240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8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0561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852303"/>
              </p:ext>
            </p:extLst>
          </p:nvPr>
        </p:nvGraphicFramePr>
        <p:xfrm>
          <a:off x="838200" y="1600000"/>
          <a:ext cx="10515600" cy="42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A. Kategorizace subjektů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9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54428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B. Finanční instituce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754053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široké pojetí = každý podnikatel, který poskytuje ve finančním systému finanční služby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nejvýznamnější – banky, pojišťovny, obchodníci s cennými papíry, penzijní společnosti…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systémově významné finanční instituce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 err="1">
                <a:solidFill>
                  <a:srgbClr val="003657"/>
                </a:solidFill>
                <a:latin typeface="Arial"/>
              </a:rPr>
              <a:t>Systemically</a:t>
            </a:r>
            <a:r>
              <a:rPr lang="cs-CZ" sz="2000" dirty="0">
                <a:solidFill>
                  <a:srgbClr val="003657"/>
                </a:solidFill>
                <a:latin typeface="Arial"/>
              </a:rPr>
              <a:t> </a:t>
            </a:r>
            <a:r>
              <a:rPr lang="cs-CZ" sz="2000" dirty="0" err="1">
                <a:solidFill>
                  <a:srgbClr val="003657"/>
                </a:solidFill>
                <a:latin typeface="Arial"/>
              </a:rPr>
              <a:t>Important</a:t>
            </a:r>
            <a:r>
              <a:rPr lang="cs-CZ" sz="2000" dirty="0">
                <a:solidFill>
                  <a:srgbClr val="003657"/>
                </a:solidFill>
                <a:latin typeface="Arial"/>
              </a:rPr>
              <a:t> </a:t>
            </a:r>
            <a:r>
              <a:rPr lang="cs-CZ" sz="2000" dirty="0" err="1">
                <a:solidFill>
                  <a:srgbClr val="003657"/>
                </a:solidFill>
                <a:latin typeface="Arial"/>
              </a:rPr>
              <a:t>Financial</a:t>
            </a:r>
            <a:r>
              <a:rPr lang="cs-CZ" sz="2000" dirty="0">
                <a:solidFill>
                  <a:srgbClr val="003657"/>
                </a:solidFill>
                <a:latin typeface="Arial"/>
              </a:rPr>
              <a:t> </a:t>
            </a:r>
            <a:r>
              <a:rPr lang="cs-CZ" sz="2000" dirty="0" err="1">
                <a:solidFill>
                  <a:srgbClr val="003657"/>
                </a:solidFill>
                <a:latin typeface="Arial"/>
              </a:rPr>
              <a:t>Institution</a:t>
            </a:r>
            <a:r>
              <a:rPr lang="cs-CZ" sz="2000" dirty="0">
                <a:solidFill>
                  <a:srgbClr val="003657"/>
                </a:solidFill>
                <a:latin typeface="Arial"/>
              </a:rPr>
              <a:t> (SIFI)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kritéria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en-US" sz="2000" dirty="0">
                <a:solidFill>
                  <a:srgbClr val="003657"/>
                </a:solidFill>
                <a:latin typeface="Arial"/>
              </a:rPr>
              <a:t>too big to fail, too important to fail </a:t>
            </a:r>
            <a:r>
              <a:rPr lang="en-US" sz="2000" dirty="0" err="1">
                <a:solidFill>
                  <a:srgbClr val="003657"/>
                </a:solidFill>
                <a:latin typeface="Arial"/>
              </a:rPr>
              <a:t>nebo</a:t>
            </a:r>
            <a:r>
              <a:rPr lang="en-US" sz="2000" dirty="0">
                <a:solidFill>
                  <a:srgbClr val="003657"/>
                </a:solidFill>
                <a:latin typeface="Arial"/>
              </a:rPr>
              <a:t> too connected to fail </a:t>
            </a: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globální (G-SIFI)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domácí (D-SIFI)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úvěrové instituce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banky a spořitelní a úvěrní družstva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systémově významný obchodník</a:t>
            </a: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pPr marL="0" indent="0">
              <a:buNone/>
            </a:pP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10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43503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C. Vybrané finanční instituce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5000000" cy="4175117"/>
          </a:xfrm>
        </p:spPr>
        <p:txBody>
          <a:bodyPr>
            <a:normAutofit/>
          </a:bodyPr>
          <a:lstStyle/>
          <a:p>
            <a:pPr marL="571500" indent="-571500">
              <a:spcAft>
                <a:spcPts val="600"/>
              </a:spcAft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Úvěrové instituce</a:t>
            </a:r>
          </a:p>
          <a:p>
            <a:pPr marL="571500" indent="-571500">
              <a:spcAft>
                <a:spcPts val="600"/>
              </a:spcAft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Poskytovatelé platebních služeb</a:t>
            </a:r>
          </a:p>
          <a:p>
            <a:pPr marL="571500" indent="-571500">
              <a:spcAft>
                <a:spcPts val="600"/>
              </a:spcAft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Vydavatelé elektronických peněz</a:t>
            </a:r>
          </a:p>
          <a:p>
            <a:pPr marL="571500" indent="-571500">
              <a:spcAft>
                <a:spcPts val="600"/>
              </a:spcAft>
              <a:buFont typeface="+mj-lt"/>
              <a:buAutoNum type="romanUcPeriod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Pojišťovny a zajišťovny</a:t>
            </a:r>
          </a:p>
          <a:p>
            <a:endParaRPr lang="cs-CZ" sz="24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11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 txBox="1">
            <a:spLocks/>
          </p:cNvSpPr>
          <p:nvPr/>
        </p:nvSpPr>
        <p:spPr>
          <a:xfrm>
            <a:off x="6100000" y="1533947"/>
            <a:ext cx="5500000" cy="4175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657"/>
                </a:solidFill>
                <a:latin typeface="Arial"/>
                <a:ea typeface="+mn-ea"/>
                <a:cs typeface="+mn-cs"/>
              </a:defRPr>
            </a:lvl9pPr>
          </a:lstStyle>
          <a:p>
            <a:pPr marL="571500" indent="-571500">
              <a:spcAft>
                <a:spcPts val="600"/>
              </a:spcAft>
              <a:buFont typeface="+mj-lt"/>
              <a:buAutoNum type="romanUcPeriod" startAt="5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Penzijní společnosti</a:t>
            </a:r>
          </a:p>
          <a:p>
            <a:pPr marL="571500" indent="-571500">
              <a:spcAft>
                <a:spcPts val="600"/>
              </a:spcAft>
              <a:buFont typeface="+mj-lt"/>
              <a:buAutoNum type="romanUcPeriod" startAt="5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Subjekty kolektivního investování</a:t>
            </a:r>
          </a:p>
          <a:p>
            <a:pPr marL="571500" indent="-571500">
              <a:spcAft>
                <a:spcPts val="600"/>
              </a:spcAft>
              <a:buFont typeface="+mj-lt"/>
              <a:buAutoNum type="romanUcPeriod" startAt="5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Obchodníci s cennými papíry</a:t>
            </a:r>
          </a:p>
          <a:p>
            <a:pPr marL="571500" indent="-571500">
              <a:spcAft>
                <a:spcPts val="600"/>
              </a:spcAft>
              <a:buFont typeface="+mj-lt"/>
              <a:buAutoNum type="romanUcPeriod" startAt="5"/>
            </a:pPr>
            <a:r>
              <a:rPr lang="cs-CZ" dirty="0"/>
              <a:t>Poskytovatelé služeb souvisejících s kryptoaktivy</a:t>
            </a:r>
            <a:endParaRPr lang="cs-CZ" sz="2400" dirty="0">
              <a:solidFill>
                <a:srgbClr val="003657"/>
              </a:solidFill>
              <a:latin typeface="Arial"/>
            </a:endParaRPr>
          </a:p>
          <a:p>
            <a:pPr marL="571500" indent="-571500">
              <a:spcAft>
                <a:spcPts val="600"/>
              </a:spcAft>
              <a:buFont typeface="+mj-lt"/>
              <a:buAutoNum type="romanUcPeriod" startAt="5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Organizátoři regulovaného trhu</a:t>
            </a:r>
          </a:p>
          <a:p>
            <a:pPr marL="571500" indent="-571500">
              <a:spcAft>
                <a:spcPts val="600"/>
              </a:spcAft>
              <a:buFont typeface="+mj-lt"/>
              <a:buAutoNum type="romanUcPeriod" startAt="5"/>
            </a:pPr>
            <a:r>
              <a:rPr lang="cs-CZ" sz="2400" dirty="0">
                <a:solidFill>
                  <a:srgbClr val="003657"/>
                </a:solidFill>
                <a:latin typeface="Arial"/>
              </a:rPr>
              <a:t>Centrální depozitář</a:t>
            </a:r>
          </a:p>
          <a:p>
            <a:endParaRPr lang="cs-CZ" sz="2400" dirty="0">
              <a:solidFill>
                <a:srgbClr val="003657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8002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I. Úvěrové instituce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754053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banky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zákon č. 21/1992 Sb., o bankách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úvěrové instituce, které přijímají vklady od veřejnosti a poskytují veřejnosti úvěry</a:t>
            </a: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spořitelní a úvěrní družstva (družstevní záložny)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zákon č. 87/1995 Sb., o spořitelních a úvěrních družstvech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úvěrové instituce, které přijímají vklady od svých členů a poskytují úvěry svým členům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nejsou bankami</a:t>
            </a:r>
          </a:p>
          <a:p>
            <a:pPr marL="444500" indent="-228600">
              <a:spcAft>
                <a:spcPts val="600"/>
              </a:spcAft>
              <a:buFont typeface="Arial"/>
              <a:buChar char="•"/>
            </a:pPr>
            <a:r>
              <a:rPr lang="cs-CZ" b="1" dirty="0">
                <a:solidFill>
                  <a:srgbClr val="003657"/>
                </a:solidFill>
                <a:latin typeface="Arial"/>
              </a:rPr>
              <a:t>systémově významní obchodníci</a:t>
            </a:r>
          </a:p>
          <a:p>
            <a:pPr marL="800100" lvl="1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zákon č. 256/2004 Sb., o podnikání na kapitálovém trhu</a:t>
            </a:r>
          </a:p>
          <a:p>
            <a:pPr marL="800100" lvl="1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úvěrové instituce, které poskytují vybrané investiční služby a splňují podmínky podle nařízení CRR, zejména týkající se jejich velikosti</a:t>
            </a:r>
          </a:p>
          <a:p>
            <a:pPr marL="800100" lvl="1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přijímání vkladů a poskytování úvěrů není podmínkou tohoto postavení</a:t>
            </a:r>
          </a:p>
          <a:p>
            <a:pPr lvl="1"/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12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218783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II. Poskytovatelé platebních služeb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zákon č. 370/2017 Sb., o platebním styku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b="1" dirty="0"/>
              <a:t>poskytovatelé platebních služeb (§ 5)</a:t>
            </a:r>
          </a:p>
          <a:p>
            <a:pPr marL="698500" lvl="1" indent="-342900"/>
            <a:r>
              <a:rPr lang="cs-CZ" dirty="0"/>
              <a:t>např. banky, družstevní záložny, platební instituce a instituce elektronických peněz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b="1" dirty="0"/>
              <a:t>platební instituce (§ 7)</a:t>
            </a:r>
          </a:p>
          <a:p>
            <a:pPr marL="698500" lvl="1" indent="-342900"/>
            <a:r>
              <a:rPr lang="cs-CZ" dirty="0"/>
              <a:t>právnická osoba s povolením ČNB k poskytování platebních služeb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b="1" dirty="0"/>
              <a:t>poskytovatel platebních služeb malého rozsahu (§ 58)</a:t>
            </a:r>
          </a:p>
          <a:p>
            <a:pPr marL="698500" lvl="1" indent="-342900"/>
            <a:r>
              <a:rPr lang="cs-CZ" dirty="0"/>
              <a:t>samostatná kategorie poskytovatele s povolením ČNB</a:t>
            </a:r>
          </a:p>
          <a:p>
            <a:pPr marL="698500" lvl="1" indent="-342900"/>
            <a:r>
              <a:rPr lang="cs-CZ" dirty="0"/>
              <a:t>zjednodušené požadavky a zákonné objemové limity</a:t>
            </a:r>
          </a:p>
          <a:p>
            <a:pPr>
              <a:lnSpc>
                <a:spcPct val="120000"/>
              </a:lnSpc>
            </a:pP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13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67729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III. Vydavatelé elektronických peněz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zákon č. 370/2017 Sb., o platebním styku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b="1" dirty="0"/>
              <a:t>vydavatelé elektronických peněz (§ 6)</a:t>
            </a:r>
          </a:p>
          <a:p>
            <a:pPr marL="698500" lvl="1" indent="-342900"/>
            <a:r>
              <a:rPr lang="cs-CZ" dirty="0"/>
              <a:t>např. banky, družstevní záložny, instituce elektronických peněz a vydavatelé elektronických peněz malého rozsahu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b="1" dirty="0"/>
              <a:t>instituce elektronických peněz (§ 66)</a:t>
            </a:r>
          </a:p>
          <a:p>
            <a:pPr marL="698500" lvl="1" indent="-342900"/>
            <a:r>
              <a:rPr lang="cs-CZ" dirty="0"/>
              <a:t>právnická osoba s povolením ČNB k vydávání elektronických peněz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b="1" dirty="0"/>
              <a:t>vydavatel elektronických peněz malého rozsahu (§ 99)</a:t>
            </a:r>
          </a:p>
          <a:p>
            <a:pPr marL="698500" lvl="1" indent="-342900"/>
            <a:r>
              <a:rPr lang="cs-CZ" dirty="0"/>
              <a:t>samostatná kategorie právnické osoby s povolením ČNB</a:t>
            </a:r>
          </a:p>
          <a:p>
            <a:pPr marL="698500" lvl="1" indent="-342900"/>
            <a:r>
              <a:rPr lang="cs-CZ" dirty="0"/>
              <a:t>zjednodušené požadavky a zákonné objemové limity</a:t>
            </a:r>
          </a:p>
          <a:p>
            <a:pPr>
              <a:lnSpc>
                <a:spcPct val="120000"/>
              </a:lnSpc>
            </a:pP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14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01383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IV. Pojišťovny a zajišťovny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zákon č. 277/2009 Sb., o pojišťovnictví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pojišťovna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pojišťovací činnost = přebírání pojistných rizik na základě uzavřených pojistných smluv a plnění z nich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zajišťovna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pojišťovna pojišťoven </a:t>
            </a:r>
          </a:p>
          <a:p>
            <a:pPr marL="800100" lvl="1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zajišťovací činnost = přebírání pojistných rizik na základě uzavřených smluv, kterými se zajišťovna zavazuje poskytnout pojišťovně ve sjednaném rozsahu plnění, nastane-li nahodilá událost ve smlouvě blíže označená</a:t>
            </a:r>
          </a:p>
          <a:p>
            <a:pPr>
              <a:lnSpc>
                <a:spcPct val="100000"/>
              </a:lnSpc>
            </a:pP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15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71897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V. Penzijní společnosti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75405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doplňkové penzijní spoření (III. pilíř)</a:t>
            </a:r>
          </a:p>
          <a:p>
            <a:pPr marL="698500" lvl="1" indent="-342900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zákon č. 427/2011 Sb., o doplňkovém penzijním spoření</a:t>
            </a:r>
          </a:p>
          <a:p>
            <a:pPr marL="698500" lvl="1" indent="-342900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účastnické fondy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penzijní připojištění (III. pilíř)</a:t>
            </a:r>
          </a:p>
          <a:p>
            <a:pPr marL="698500" lvl="1" indent="-342900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zákon č. 42/1994 Sb., o penzijním připojištění se státním příspěvkem</a:t>
            </a:r>
          </a:p>
          <a:p>
            <a:pPr marL="698500" lvl="1" indent="-342900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transformované fondy</a:t>
            </a:r>
          </a:p>
          <a:p>
            <a:pPr marL="698500" lvl="1" indent="-342900">
              <a:spcAft>
                <a:spcPts val="600"/>
              </a:spcAft>
              <a:buFont typeface="Arial"/>
              <a:buChar char="•"/>
            </a:pPr>
            <a:r>
              <a:rPr lang="cs-CZ" dirty="0">
                <a:solidFill>
                  <a:srgbClr val="003657"/>
                </a:solidFill>
                <a:latin typeface="Arial"/>
              </a:rPr>
              <a:t>uzavřeno pro nové účastníky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b="1" dirty="0">
                <a:solidFill>
                  <a:srgbClr val="003657"/>
                </a:solidFill>
                <a:latin typeface="Arial"/>
              </a:rPr>
              <a:t>historicky důchodové spoření (II. pilíř)</a:t>
            </a:r>
          </a:p>
          <a:p>
            <a:pPr marL="698500" lvl="1" indent="-342900"/>
            <a:r>
              <a:rPr lang="cs-CZ" dirty="0"/>
              <a:t>placení pojistného v letech 2013–2015</a:t>
            </a:r>
          </a:p>
          <a:p>
            <a:pPr marL="698500" lvl="1" indent="-342900"/>
            <a:r>
              <a:rPr lang="cs-CZ" dirty="0"/>
              <a:t>ukončení podle zákona č. 376/2015 Sb.</a:t>
            </a:r>
          </a:p>
          <a:p>
            <a:pPr marL="698500" lvl="1" indent="-342900"/>
            <a:r>
              <a:rPr lang="cs-CZ" dirty="0"/>
              <a:t>likvidace fondů a vypořádání prostředků v letech 2016–2017</a:t>
            </a:r>
          </a:p>
          <a:p>
            <a:pPr lvl="1"/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  <a:p>
            <a:pPr marL="109537" indent="0">
              <a:buNone/>
            </a:pPr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16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974789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VI. Subjekty kolektivního investování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559"/>
            <a:ext cx="10515600" cy="4175117"/>
          </a:xfrm>
        </p:spPr>
        <p:txBody>
          <a:bodyPr>
            <a:normAutofit/>
          </a:bodyPr>
          <a:lstStyle/>
          <a:p>
            <a:pPr marL="571500" indent="-571500">
              <a:spcAft>
                <a:spcPts val="600"/>
              </a:spcAft>
              <a:buFont typeface="+mj-lt"/>
              <a:buAutoNum type="alphaLcParenR"/>
            </a:pPr>
            <a:r>
              <a:rPr lang="cs-CZ" sz="2400">
                <a:solidFill>
                  <a:srgbClr val="003657"/>
                </a:solidFill>
                <a:latin typeface="Arial"/>
              </a:rPr>
              <a:t>Investování a právní úprava</a:t>
            </a:r>
          </a:p>
          <a:p>
            <a:pPr marL="571500" indent="-571500">
              <a:spcAft>
                <a:spcPts val="600"/>
              </a:spcAft>
              <a:buFont typeface="+mj-lt"/>
              <a:buAutoNum type="alphaLcParenR"/>
            </a:pPr>
            <a:r>
              <a:rPr lang="cs-CZ" sz="2400">
                <a:solidFill>
                  <a:srgbClr val="003657"/>
                </a:solidFill>
                <a:latin typeface="Arial"/>
              </a:rPr>
              <a:t>Investiční společnosti a investiční fondy</a:t>
            </a:r>
          </a:p>
          <a:p>
            <a:pPr marL="571500" indent="-571500">
              <a:spcAft>
                <a:spcPts val="600"/>
              </a:spcAft>
              <a:buFont typeface="+mj-lt"/>
              <a:buAutoNum type="alphaLcParenR"/>
            </a:pPr>
            <a:r>
              <a:rPr lang="cs-CZ" sz="2400">
                <a:solidFill>
                  <a:srgbClr val="003657"/>
                </a:solidFill>
                <a:latin typeface="Arial"/>
              </a:rPr>
              <a:t>Investiční fondy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17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44030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a) Investování a právní úprava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investování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individuální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kolektivní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zákon č. 240/2013 Sb. (tzv. ZISIF)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18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08046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b) Investiční společnosti a investiční fondy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investiční společnost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obhospodařuje investiční fondy nebo zahraniční investiční fondy, popř. provádí jejich administraci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právnická osoba s povolením České národní banky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 dirty="0">
                <a:solidFill>
                  <a:srgbClr val="003657"/>
                </a:solidFill>
                <a:latin typeface="Arial"/>
              </a:rPr>
              <a:t>investiční fond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samosprávný / ostatní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členění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19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129718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c) Investiční fondy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20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  <p:graphicFrame>
        <p:nvGraphicFramePr>
          <p:cNvPr id="5" name="Zástupný symbol pro obsah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603990"/>
              </p:ext>
            </p:extLst>
          </p:nvPr>
        </p:nvGraphicFramePr>
        <p:xfrm>
          <a:off x="838200" y="1600000"/>
          <a:ext cx="10515600" cy="42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7703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>
                <a:solidFill>
                  <a:srgbClr val="003657"/>
                </a:solidFill>
                <a:latin typeface="Arial"/>
              </a:rPr>
              <a:t>c) Investiční fondy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21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  <p:graphicFrame>
        <p:nvGraphicFramePr>
          <p:cNvPr id="5" name="Zástupný symbol pro obsah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901934"/>
              </p:ext>
            </p:extLst>
          </p:nvPr>
        </p:nvGraphicFramePr>
        <p:xfrm>
          <a:off x="838200" y="1600000"/>
          <a:ext cx="10515600" cy="42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0115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VII. Obchodníci s cennými papíry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zákon č. 256/2004 Sb., o podnikání na kapitálovém trhu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poskytovatel investičních služeb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>
                <a:solidFill>
                  <a:srgbClr val="003657"/>
                </a:solidFill>
                <a:latin typeface="Arial"/>
              </a:rPr>
              <a:t>investiční služby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hlavní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doplňkové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>
                <a:solidFill>
                  <a:srgbClr val="003657"/>
                </a:solidFill>
                <a:latin typeface="Arial"/>
              </a:rPr>
              <a:t>lišit investiční zprostředkovatele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pouze investiční službu přijímání a předávání pokynů týkajících se investičních nástrojů nebo investiční poradenství týkající se investičních nástrojů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b="1">
                <a:solidFill>
                  <a:srgbClr val="003657"/>
                </a:solidFill>
                <a:latin typeface="Arial"/>
              </a:rPr>
              <a:t>lišit vázané zástupce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zařizují a uzavírají obchody pro zastoupeného, poskytují investiční poradenství a propagují investiční služby zastoupeného</a:t>
            </a: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  <a:p>
            <a:pPr lvl="1"/>
            <a:endParaRPr lang="cs-CZ" sz="2000" b="1">
              <a:solidFill>
                <a:srgbClr val="003657"/>
              </a:solidFill>
              <a:latin typeface="Arial"/>
            </a:endParaRP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  <a:p>
            <a:pPr>
              <a:lnSpc>
                <a:spcPct val="120000"/>
              </a:lnSpc>
            </a:pPr>
            <a:endParaRPr lang="cs-CZ" sz="2000">
              <a:solidFill>
                <a:srgbClr val="003657"/>
              </a:solidFill>
              <a:latin typeface="Arial"/>
            </a:endParaRP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22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785322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22CC88-9B7F-1863-DCED-7B0D5FF4C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VIII. Poskytovatelé služeb souvisejících s kryptoaktivy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062F47-0BEA-18D3-1F6C-2505AE6C81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410524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právní úprava</a:t>
            </a:r>
            <a:endParaRPr lang="cs-CZ" dirty="0"/>
          </a:p>
          <a:p>
            <a:pPr marL="698500" lvl="1" indent="-342900"/>
            <a:r>
              <a:rPr lang="cs-CZ" dirty="0"/>
              <a:t>nařízení (EU) 2023/1114 o trzích kryptoaktiv (</a:t>
            </a:r>
            <a:r>
              <a:rPr lang="cs-CZ" dirty="0" err="1"/>
              <a:t>MiCA</a:t>
            </a:r>
            <a:r>
              <a:rPr lang="cs-CZ" dirty="0"/>
              <a:t>)</a:t>
            </a:r>
          </a:p>
          <a:p>
            <a:pPr marL="698500" lvl="1" indent="-342900"/>
            <a:r>
              <a:rPr lang="cs-CZ" dirty="0"/>
              <a:t>zákon č. 31/2025 Sb., o digitalizaci finančního trhu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činnost</a:t>
            </a:r>
            <a:endParaRPr lang="cs-CZ" dirty="0"/>
          </a:p>
          <a:p>
            <a:pPr marL="698500" lvl="1" indent="-342900"/>
            <a:r>
              <a:rPr lang="cs-CZ" dirty="0"/>
              <a:t>profesionální poskytování služeb souvisejících s kryptoaktivy zákazníkům</a:t>
            </a:r>
          </a:p>
          <a:p>
            <a:pPr marL="698500" lvl="1" indent="-342900"/>
            <a:r>
              <a:rPr lang="cs-CZ" dirty="0"/>
              <a:t>zejména úschova a správa kryptoaktiv, směna, provozování obchodní platformy, poradenství a správa portfolia kryptoaktiv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/>
              <a:t>oprávnění a dohled</a:t>
            </a:r>
            <a:endParaRPr lang="cs-CZ" dirty="0"/>
          </a:p>
          <a:p>
            <a:pPr marL="698500" lvl="1" indent="-342900"/>
            <a:r>
              <a:rPr lang="cs-CZ" dirty="0"/>
              <a:t>povolení podle nařízení </a:t>
            </a:r>
            <a:r>
              <a:rPr lang="cs-CZ" dirty="0" err="1"/>
              <a:t>MiCA</a:t>
            </a:r>
            <a:endParaRPr lang="cs-CZ" dirty="0"/>
          </a:p>
          <a:p>
            <a:pPr marL="698500" lvl="1" indent="-342900"/>
            <a:r>
              <a:rPr lang="cs-CZ" dirty="0"/>
              <a:t>u vybraných finančních institucí zvláštní oznamovací režim podle čl. 60 </a:t>
            </a:r>
            <a:r>
              <a:rPr lang="cs-CZ" dirty="0" err="1"/>
              <a:t>MiCA</a:t>
            </a:r>
            <a:endParaRPr lang="cs-CZ" dirty="0"/>
          </a:p>
          <a:p>
            <a:pPr marL="698500" lvl="1" indent="-342900"/>
            <a:r>
              <a:rPr lang="cs-CZ" dirty="0"/>
              <a:t>příslušným orgánem v České republice je Česká národní banka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9BAC6EF-9AF3-ED43-11C9-06094209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6582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IX. Organizátoři regulovaného trhu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zákon č. 256/2004 Sb., o podnikání na kapitálovém trhu</a:t>
            </a: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právnická osoba, která organizuje regulovaný trh na základě povolení České národní banky</a:t>
            </a: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regulovaný trh</a:t>
            </a: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>
                <a:solidFill>
                  <a:srgbClr val="003657"/>
                </a:solidFill>
                <a:latin typeface="Arial"/>
              </a:rPr>
              <a:t>oficiální trh s cennými papíry</a:t>
            </a: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24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828007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dirty="0">
                <a:solidFill>
                  <a:srgbClr val="003657"/>
                </a:solidFill>
                <a:latin typeface="Arial"/>
              </a:rPr>
              <a:t>X. Centrální depozitář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CC2E3-78C7-401D-8B6F-791D7C47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947"/>
            <a:ext cx="10515600" cy="4175117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právnická osoba, která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má sídlo v České republice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získala povolení k činnosti podle přímo použitelného předpisu Evropské unie (nařízení (EU) č. 909/2014)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centrální depozitář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vede centrální evidenci cenných papírů </a:t>
            </a:r>
          </a:p>
          <a:p>
            <a:pPr marL="1257300" lvl="2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centrální evidence a evidence navazující na centrální evidenci</a:t>
            </a:r>
          </a:p>
          <a:p>
            <a:pPr marL="1257300" lvl="2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samostatná evidence a evidence navazující na samostatnou evidenci</a:t>
            </a:r>
          </a:p>
          <a:p>
            <a:pPr marL="800100" lvl="1" indent="-2286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provozuje vypořádací systém s neodvolatelností vypořádání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cs-CZ" sz="2000" dirty="0">
                <a:solidFill>
                  <a:srgbClr val="003657"/>
                </a:solidFill>
                <a:latin typeface="Arial"/>
              </a:rPr>
              <a:t>Centrální depozitář cenných papírů, a.s. (systém UNIVYC)</a:t>
            </a: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  <a:p>
            <a:endParaRPr lang="cs-CZ" sz="2000" dirty="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25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25956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ECA362-4E15-4EF2-83A6-092EDD46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0000"/>
            <a:ext cx="10000000" cy="900000"/>
          </a:xfrm>
        </p:spPr>
        <p:txBody>
          <a:bodyPr/>
          <a:lstStyle/>
          <a:p>
            <a:pPr algn="ctr"/>
            <a:r>
              <a:rPr lang="cs-CZ" sz="3400">
                <a:solidFill>
                  <a:srgbClr val="003657"/>
                </a:solidFill>
                <a:latin typeface="Arial"/>
              </a:rPr>
              <a:t>Finance jsou vždy až na prvním místě!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4301BC-71E4-4A67-97E7-DA74E9756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0000"/>
            <a:ext cx="10000000" cy="2700000"/>
          </a:xfrm>
        </p:spPr>
        <p:txBody>
          <a:bodyPr/>
          <a:lstStyle/>
          <a:p>
            <a:pPr marL="0" indent="0" algn="ctr">
              <a:spcAft>
                <a:spcPts val="600"/>
              </a:spcAft>
              <a:buNone/>
            </a:pPr>
            <a:r>
              <a:rPr lang="cs-CZ" sz="2000">
                <a:solidFill>
                  <a:srgbClr val="003657"/>
                </a:solidFill>
                <a:latin typeface="Arial"/>
              </a:rPr>
              <a:t>prof. JUDr. Radim Boháč, Ph.D.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cs-CZ" sz="2000">
                <a:solidFill>
                  <a:srgbClr val="003657"/>
                </a:solidFill>
                <a:latin typeface="Arial"/>
              </a:rPr>
              <a:t>Katedra finančního práva a finanční vědy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cs-CZ" sz="2000">
                <a:solidFill>
                  <a:srgbClr val="003657"/>
                </a:solidFill>
                <a:latin typeface="Arial"/>
              </a:rPr>
              <a:t>e-mail: bohac@prf.cuni.cz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cs-CZ" sz="2000">
                <a:solidFill>
                  <a:srgbClr val="003657"/>
                </a:solidFill>
                <a:latin typeface="Arial"/>
              </a:rPr>
              <a:t>web: www.radimbohac.cz  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cs-CZ" sz="2000">
                <a:solidFill>
                  <a:srgbClr val="003657"/>
                </a:solidFill>
                <a:latin typeface="Arial"/>
              </a:rPr>
              <a:t>tel.: +420 221 005 330</a:t>
            </a:r>
          </a:p>
          <a:p>
            <a:endParaRPr lang="cs-CZ" sz="2000">
              <a:solidFill>
                <a:srgbClr val="003657"/>
              </a:solidFill>
              <a:latin typeface="Arial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8687771-C9FA-4EA8-B1C9-95A0C3A2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1747" y="6368716"/>
            <a:ext cx="782053" cy="265427"/>
          </a:xfrm>
        </p:spPr>
        <p:txBody>
          <a:bodyPr/>
          <a:lstStyle/>
          <a:p>
            <a:fld id="{55198495-D922-4C84-9C05-B0CB6B9CE971}" type="slidenum">
              <a:rPr lang="cs-CZ" sz="1100" smtClean="0">
                <a:solidFill>
                  <a:srgbClr val="003657"/>
                </a:solidFill>
                <a:latin typeface="Arial" panose="00000500000000000000" pitchFamily="50" charset="-18"/>
              </a:rPr>
              <a:t>26</a:t>
            </a:fld>
            <a:endParaRPr lang="cs-CZ" sz="1100" dirty="0">
              <a:solidFill>
                <a:srgbClr val="003657"/>
              </a:solidFill>
              <a:latin typeface="Arial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89953694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zita Karlova">
  <a:themeElements>
    <a:clrScheme name="Vlastní 1">
      <a:dk1>
        <a:srgbClr val="000000"/>
      </a:dk1>
      <a:lt1>
        <a:srgbClr val="FFFFFF"/>
      </a:lt1>
      <a:dk2>
        <a:srgbClr val="003657"/>
      </a:dk2>
      <a:lt2>
        <a:srgbClr val="9D9D9C"/>
      </a:lt2>
      <a:accent1>
        <a:srgbClr val="D22D40"/>
      </a:accent1>
      <a:accent2>
        <a:srgbClr val="003657"/>
      </a:accent2>
      <a:accent3>
        <a:srgbClr val="000000"/>
      </a:accent3>
      <a:accent4>
        <a:srgbClr val="9D9D9C"/>
      </a:accent4>
      <a:accent5>
        <a:srgbClr val="E16C79"/>
      </a:accent5>
      <a:accent6>
        <a:srgbClr val="9AAFBC"/>
      </a:accent6>
      <a:hlink>
        <a:srgbClr val="D22D40"/>
      </a:hlink>
      <a:folHlink>
        <a:srgbClr val="E16C79"/>
      </a:folHlink>
    </a:clrScheme>
    <a:fontScheme name="Vlastní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-presentation-cz-master.potx" id="{AB20C086-A133-4193-9C85-771080D60126}" vid="{F357E382-6CCD-44DC-AB9F-D03AAE51D46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1220</Words>
  <Application>Microsoft Office PowerPoint</Application>
  <PresentationFormat>Širokoúhlá obrazovka</PresentationFormat>
  <Paragraphs>255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29" baseType="lpstr">
      <vt:lpstr>Arial</vt:lpstr>
      <vt:lpstr>Calibri</vt:lpstr>
      <vt:lpstr>Univerzita Karlova</vt:lpstr>
      <vt:lpstr>Právo finančního systému</vt:lpstr>
      <vt:lpstr>Osnova</vt:lpstr>
      <vt:lpstr>1. Vymezení práva finančního systému</vt:lpstr>
      <vt:lpstr>2. Finanční systém</vt:lpstr>
      <vt:lpstr>2. Finanční systém</vt:lpstr>
      <vt:lpstr>3. Finanční trhy</vt:lpstr>
      <vt:lpstr>4. Dělení finančních trhů</vt:lpstr>
      <vt:lpstr>5. Subjekty finančního systému</vt:lpstr>
      <vt:lpstr>A. Kategorizace subjektů</vt:lpstr>
      <vt:lpstr>B. Finanční instituce</vt:lpstr>
      <vt:lpstr>C. Vybrané finanční instituce</vt:lpstr>
      <vt:lpstr>I. Úvěrové instituce </vt:lpstr>
      <vt:lpstr>II. Poskytovatelé platebních služeb</vt:lpstr>
      <vt:lpstr>III. Vydavatelé elektronických peněz</vt:lpstr>
      <vt:lpstr>IV. Pojišťovny a zajišťovny</vt:lpstr>
      <vt:lpstr>V. Penzijní společnosti</vt:lpstr>
      <vt:lpstr>VI. Subjekty kolektivního investování</vt:lpstr>
      <vt:lpstr>a) Investování a právní úprava</vt:lpstr>
      <vt:lpstr>b) Investiční společnosti a investiční fondy</vt:lpstr>
      <vt:lpstr>c) Investiční fondy</vt:lpstr>
      <vt:lpstr>c) Investiční fondy</vt:lpstr>
      <vt:lpstr>VII. Obchodníci s cennými papíry</vt:lpstr>
      <vt:lpstr>VIII. Poskytovatelé služeb souvisejících s kryptoaktivy</vt:lpstr>
      <vt:lpstr>IX. Organizátoři regulovaného trhu</vt:lpstr>
      <vt:lpstr>X. Centrální depozitář</vt:lpstr>
      <vt:lpstr>Finance jsou vždy až na prvním místě!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Radim Boháč</dc:creator>
  <cp:lastModifiedBy>Radim Boháč</cp:lastModifiedBy>
  <cp:revision>1</cp:revision>
  <dcterms:created xsi:type="dcterms:W3CDTF">2019-09-25T20:27:52Z</dcterms:created>
  <dcterms:modified xsi:type="dcterms:W3CDTF">2026-10-18T10:28:00Z</dcterms:modified>
</cp:coreProperties>
</file>